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IBM Plex Sans"/>
      <p:regular r:id="rId14"/>
      <p:bold r:id="rId15"/>
      <p:italic r:id="rId16"/>
      <p:boldItalic r:id="rId17"/>
    </p:embeddedFont>
    <p:embeddedFont>
      <p:font typeface="Darker Grotesque Medium"/>
      <p:regular r:id="rId18"/>
      <p:bold r:id="rId19"/>
    </p:embeddedFont>
    <p:embeddedFont>
      <p:font typeface="IBM Plex Sans Light"/>
      <p:regular r:id="rId20"/>
      <p:bold r:id="rId21"/>
      <p:italic r:id="rId22"/>
      <p:boldItalic r:id="rId23"/>
    </p:embeddedFont>
    <p:embeddedFont>
      <p:font typeface="Archivo Medium"/>
      <p:regular r:id="rId24"/>
      <p:bold r:id="rId25"/>
      <p:italic r:id="rId26"/>
      <p:boldItalic r:id="rId27"/>
    </p:embeddedFont>
    <p:embeddedFont>
      <p:font typeface="Darker Grotesque"/>
      <p:regular r:id="rId28"/>
      <p:bold r:id="rId29"/>
    </p:embeddedFont>
    <p:embeddedFont>
      <p:font typeface="Archiv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bold.fntdata"/><Relationship Id="rId30" Type="http://schemas.openxmlformats.org/officeDocument/2006/relationships/font" Target="fonts/Archivo-regular.fntdata"/><Relationship Id="rId33" Type="http://schemas.openxmlformats.org/officeDocument/2006/relationships/font" Target="fonts/Archivo-boldItalic.fntdata"/><Relationship Id="rId32" Type="http://schemas.openxmlformats.org/officeDocument/2006/relationships/font" Target="fonts/Archivo-italic.fntdata"/><Relationship Id="rId20" Type="http://schemas.openxmlformats.org/officeDocument/2006/relationships/font" Target="fonts/IBMPlexSansLight-regular.fntdata"/><Relationship Id="rId22" Type="http://schemas.openxmlformats.org/officeDocument/2006/relationships/font" Target="fonts/IBMPlexSansLight-italic.fntdata"/><Relationship Id="rId21" Type="http://schemas.openxmlformats.org/officeDocument/2006/relationships/font" Target="fonts/IBMPlexSansLight-bold.fntdata"/><Relationship Id="rId24" Type="http://schemas.openxmlformats.org/officeDocument/2006/relationships/font" Target="fonts/ArchivoMedium-regular.fntdata"/><Relationship Id="rId23" Type="http://schemas.openxmlformats.org/officeDocument/2006/relationships/font" Target="fonts/IBMPlexSansLight-boldItalic.fntdata"/><Relationship Id="rId26" Type="http://schemas.openxmlformats.org/officeDocument/2006/relationships/font" Target="fonts/ArchivoMedium-italic.fntdata"/><Relationship Id="rId25" Type="http://schemas.openxmlformats.org/officeDocument/2006/relationships/font" Target="fonts/ArchivoMedium-bold.fntdata"/><Relationship Id="rId28" Type="http://schemas.openxmlformats.org/officeDocument/2006/relationships/font" Target="fonts/DarkerGrotesque-regular.fntdata"/><Relationship Id="rId27" Type="http://schemas.openxmlformats.org/officeDocument/2006/relationships/font" Target="fonts/ArchivoMedium-boldItalic.fntdata"/><Relationship Id="rId29" Type="http://schemas.openxmlformats.org/officeDocument/2006/relationships/font" Target="fonts/DarkerGrotesque-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IBMPlexSans-bold.fntdata"/><Relationship Id="rId14" Type="http://schemas.openxmlformats.org/officeDocument/2006/relationships/font" Target="fonts/IBMPlexSans-regular.fntdata"/><Relationship Id="rId17" Type="http://schemas.openxmlformats.org/officeDocument/2006/relationships/font" Target="fonts/IBMPlexSans-boldItalic.fntdata"/><Relationship Id="rId16" Type="http://schemas.openxmlformats.org/officeDocument/2006/relationships/font" Target="fonts/IBMPlexSans-italic.fntdata"/><Relationship Id="rId19" Type="http://schemas.openxmlformats.org/officeDocument/2006/relationships/font" Target="fonts/DarkerGrotesqueMedium-bold.fntdata"/><Relationship Id="rId18" Type="http://schemas.openxmlformats.org/officeDocument/2006/relationships/font" Target="fonts/DarkerGrotesque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2bd22ffebd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2bd22ffebd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2bd22ffebd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2bd22ffebd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2bd22ffebd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2bd22ffebd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2bd22ffebd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2bd22ffebd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2bd22ffebd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2bd22ffebd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2bd22ffebd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2bd22ffebd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2caefee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2caefee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20">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34075" y="380975"/>
            <a:ext cx="7370100" cy="3707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0"/>
              <a:buNone/>
              <a:defRPr sz="9000">
                <a:solidFill>
                  <a:schemeClr val="lt1"/>
                </a:solidFill>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11" name="Google Shape;11;p2"/>
          <p:cNvSpPr/>
          <p:nvPr>
            <p:ph idx="2" type="pic"/>
          </p:nvPr>
        </p:nvSpPr>
        <p:spPr>
          <a:xfrm>
            <a:off x="3402550" y="1754700"/>
            <a:ext cx="2456400" cy="1634100"/>
          </a:xfrm>
          <a:prstGeom prst="roundRect">
            <a:avLst>
              <a:gd fmla="val 0" name="adj"/>
            </a:avLst>
          </a:prstGeom>
          <a:noFill/>
          <a:ln>
            <a:noFill/>
          </a:ln>
        </p:spPr>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CUSTOM_15">
    <p:bg>
      <p:bgPr>
        <a:solidFill>
          <a:schemeClr val="lt2"/>
        </a:solidFill>
      </p:bgPr>
    </p:bg>
    <p:spTree>
      <p:nvGrpSpPr>
        <p:cNvPr id="96" name="Shape 96"/>
        <p:cNvGrpSpPr/>
        <p:nvPr/>
      </p:nvGrpSpPr>
      <p:grpSpPr>
        <a:xfrm>
          <a:off x="0" y="0"/>
          <a:ext cx="0" cy="0"/>
          <a:chOff x="0" y="0"/>
          <a:chExt cx="0" cy="0"/>
        </a:xfrm>
      </p:grpSpPr>
      <p:sp>
        <p:nvSpPr>
          <p:cNvPr id="97" name="Google Shape;97;p11"/>
          <p:cNvSpPr txBox="1"/>
          <p:nvPr>
            <p:ph type="title"/>
          </p:nvPr>
        </p:nvSpPr>
        <p:spPr>
          <a:xfrm>
            <a:off x="938600" y="1990500"/>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98" name="Google Shape;9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lt1"/>
                </a:solidFill>
              </a:defRPr>
            </a:lvl1pPr>
            <a:lvl2pPr lvl="1">
              <a:buNone/>
              <a:defRPr sz="1000">
                <a:solidFill>
                  <a:schemeClr val="lt1"/>
                </a:solidFill>
              </a:defRPr>
            </a:lvl2pPr>
            <a:lvl3pPr lvl="2">
              <a:buNone/>
              <a:defRPr sz="1000">
                <a:solidFill>
                  <a:schemeClr val="lt1"/>
                </a:solidFill>
              </a:defRPr>
            </a:lvl3pPr>
            <a:lvl4pPr lvl="3">
              <a:buNone/>
              <a:defRPr sz="1000">
                <a:solidFill>
                  <a:schemeClr val="lt1"/>
                </a:solidFill>
              </a:defRPr>
            </a:lvl4pPr>
            <a:lvl5pPr lvl="4">
              <a:buNone/>
              <a:defRPr sz="1000">
                <a:solidFill>
                  <a:schemeClr val="lt1"/>
                </a:solidFill>
              </a:defRPr>
            </a:lvl5pPr>
            <a:lvl6pPr lvl="5">
              <a:buNone/>
              <a:defRPr sz="1000">
                <a:solidFill>
                  <a:schemeClr val="lt1"/>
                </a:solidFill>
              </a:defRPr>
            </a:lvl6pPr>
            <a:lvl7pPr lvl="6">
              <a:buNone/>
              <a:defRPr sz="1000">
                <a:solidFill>
                  <a:schemeClr val="lt1"/>
                </a:solidFill>
              </a:defRPr>
            </a:lvl7pPr>
            <a:lvl8pPr lvl="7">
              <a:buNone/>
              <a:defRPr sz="1000">
                <a:solidFill>
                  <a:schemeClr val="lt1"/>
                </a:solidFill>
              </a:defRPr>
            </a:lvl8pPr>
            <a:lvl9pPr lvl="8">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56" name="Shape 856"/>
        <p:cNvGrpSpPr/>
        <p:nvPr/>
      </p:nvGrpSpPr>
      <p:grpSpPr>
        <a:xfrm>
          <a:off x="0" y="0"/>
          <a:ext cx="0" cy="0"/>
          <a:chOff x="0" y="0"/>
          <a:chExt cx="0" cy="0"/>
        </a:xfrm>
      </p:grpSpPr>
      <p:sp>
        <p:nvSpPr>
          <p:cNvPr id="857" name="Google Shape;857;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8" name="Google Shape;858;p102"/>
          <p:cNvSpPr/>
          <p:nvPr>
            <p:ph idx="2" type="pic"/>
          </p:nvPr>
        </p:nvSpPr>
        <p:spPr>
          <a:xfrm>
            <a:off x="3389600" y="118913"/>
            <a:ext cx="1643700" cy="1535100"/>
          </a:xfrm>
          <a:prstGeom prst="rect">
            <a:avLst/>
          </a:prstGeom>
          <a:noFill/>
          <a:ln>
            <a:noFill/>
          </a:ln>
        </p:spPr>
      </p:sp>
      <p:sp>
        <p:nvSpPr>
          <p:cNvPr id="859" name="Google Shape;859;p102"/>
          <p:cNvSpPr/>
          <p:nvPr>
            <p:ph idx="3" type="pic"/>
          </p:nvPr>
        </p:nvSpPr>
        <p:spPr>
          <a:xfrm>
            <a:off x="5195935" y="118913"/>
            <a:ext cx="1643700" cy="1535100"/>
          </a:xfrm>
          <a:prstGeom prst="rect">
            <a:avLst/>
          </a:prstGeom>
          <a:noFill/>
          <a:ln>
            <a:noFill/>
          </a:ln>
        </p:spPr>
      </p:sp>
      <p:sp>
        <p:nvSpPr>
          <p:cNvPr id="860" name="Google Shape;860;p102"/>
          <p:cNvSpPr/>
          <p:nvPr>
            <p:ph idx="4" type="pic"/>
          </p:nvPr>
        </p:nvSpPr>
        <p:spPr>
          <a:xfrm>
            <a:off x="7002270" y="118913"/>
            <a:ext cx="1643700" cy="1535100"/>
          </a:xfrm>
          <a:prstGeom prst="rect">
            <a:avLst/>
          </a:prstGeom>
          <a:noFill/>
          <a:ln>
            <a:noFill/>
          </a:ln>
        </p:spPr>
      </p:sp>
      <p:sp>
        <p:nvSpPr>
          <p:cNvPr id="861" name="Google Shape;861;p102"/>
          <p:cNvSpPr/>
          <p:nvPr>
            <p:ph idx="5" type="pic"/>
          </p:nvPr>
        </p:nvSpPr>
        <p:spPr>
          <a:xfrm>
            <a:off x="3389588" y="1804212"/>
            <a:ext cx="1643700" cy="1535100"/>
          </a:xfrm>
          <a:prstGeom prst="rect">
            <a:avLst/>
          </a:prstGeom>
          <a:noFill/>
          <a:ln>
            <a:noFill/>
          </a:ln>
        </p:spPr>
      </p:sp>
      <p:sp>
        <p:nvSpPr>
          <p:cNvPr id="862" name="Google Shape;862;p102"/>
          <p:cNvSpPr/>
          <p:nvPr>
            <p:ph idx="6" type="pic"/>
          </p:nvPr>
        </p:nvSpPr>
        <p:spPr>
          <a:xfrm>
            <a:off x="5195922" y="1804212"/>
            <a:ext cx="1643700" cy="1535100"/>
          </a:xfrm>
          <a:prstGeom prst="rect">
            <a:avLst/>
          </a:prstGeom>
          <a:noFill/>
          <a:ln>
            <a:noFill/>
          </a:ln>
        </p:spPr>
      </p:sp>
      <p:sp>
        <p:nvSpPr>
          <p:cNvPr id="863" name="Google Shape;863;p102"/>
          <p:cNvSpPr/>
          <p:nvPr>
            <p:ph idx="7" type="pic"/>
          </p:nvPr>
        </p:nvSpPr>
        <p:spPr>
          <a:xfrm>
            <a:off x="7002257" y="1804212"/>
            <a:ext cx="1643700" cy="1535100"/>
          </a:xfrm>
          <a:prstGeom prst="rect">
            <a:avLst/>
          </a:prstGeom>
          <a:noFill/>
          <a:ln>
            <a:noFill/>
          </a:ln>
        </p:spPr>
      </p:sp>
      <p:sp>
        <p:nvSpPr>
          <p:cNvPr id="864" name="Google Shape;864;p10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5" name="Google Shape;865;p102"/>
          <p:cNvSpPr/>
          <p:nvPr>
            <p:ph idx="8" type="pic"/>
          </p:nvPr>
        </p:nvSpPr>
        <p:spPr>
          <a:xfrm>
            <a:off x="3389588" y="3489487"/>
            <a:ext cx="1643700" cy="1535100"/>
          </a:xfrm>
          <a:prstGeom prst="rect">
            <a:avLst/>
          </a:prstGeom>
          <a:noFill/>
          <a:ln>
            <a:noFill/>
          </a:ln>
        </p:spPr>
      </p:sp>
      <p:sp>
        <p:nvSpPr>
          <p:cNvPr id="866" name="Google Shape;866;p102"/>
          <p:cNvSpPr/>
          <p:nvPr>
            <p:ph idx="9" type="pic"/>
          </p:nvPr>
        </p:nvSpPr>
        <p:spPr>
          <a:xfrm>
            <a:off x="5195922" y="3489487"/>
            <a:ext cx="1643700" cy="1535100"/>
          </a:xfrm>
          <a:prstGeom prst="rect">
            <a:avLst/>
          </a:prstGeom>
          <a:noFill/>
          <a:ln>
            <a:noFill/>
          </a:ln>
        </p:spPr>
      </p:sp>
      <p:sp>
        <p:nvSpPr>
          <p:cNvPr id="867" name="Google Shape;867;p10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p:cSld name="CUSTOM_24">
    <p:bg>
      <p:bgPr>
        <a:solidFill>
          <a:schemeClr val="lt2"/>
        </a:solidFill>
      </p:bgPr>
    </p:bg>
    <p:spTree>
      <p:nvGrpSpPr>
        <p:cNvPr id="99" name="Shape 99"/>
        <p:cNvGrpSpPr/>
        <p:nvPr/>
      </p:nvGrpSpPr>
      <p:grpSpPr>
        <a:xfrm>
          <a:off x="0" y="0"/>
          <a:ext cx="0" cy="0"/>
          <a:chOff x="0" y="0"/>
          <a:chExt cx="0" cy="0"/>
        </a:xfrm>
      </p:grpSpPr>
      <p:sp>
        <p:nvSpPr>
          <p:cNvPr id="100" name="Google Shape;100;p12"/>
          <p:cNvSpPr txBox="1"/>
          <p:nvPr>
            <p:ph type="title"/>
          </p:nvPr>
        </p:nvSpPr>
        <p:spPr>
          <a:xfrm>
            <a:off x="1395800" y="570550"/>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101" name="Google Shape;101;p12"/>
          <p:cNvSpPr txBox="1"/>
          <p:nvPr>
            <p:ph idx="1" type="subTitle"/>
          </p:nvPr>
        </p:nvSpPr>
        <p:spPr>
          <a:xfrm>
            <a:off x="1395800" y="3759300"/>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sp>
        <p:nvSpPr>
          <p:cNvPr id="102" name="Google Shape;102;p12"/>
          <p:cNvSpPr txBox="1"/>
          <p:nvPr>
            <p:ph idx="2" type="body"/>
          </p:nvPr>
        </p:nvSpPr>
        <p:spPr>
          <a:xfrm>
            <a:off x="1395800" y="4029075"/>
            <a:ext cx="20433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BM Plex Sans"/>
              <a:buChar char="●"/>
              <a:defRPr>
                <a:solidFill>
                  <a:schemeClr val="lt1"/>
                </a:solidFill>
              </a:defRPr>
            </a:lvl1pPr>
            <a:lvl2pPr indent="-304800" lvl="1" marL="914400">
              <a:spcBef>
                <a:spcPts val="0"/>
              </a:spcBef>
              <a:spcAft>
                <a:spcPts val="0"/>
              </a:spcAft>
              <a:buClr>
                <a:schemeClr val="lt1"/>
              </a:buClr>
              <a:buSzPts val="1200"/>
              <a:buFont typeface="IBM Plex Sans"/>
              <a:buChar char="○"/>
              <a:defRPr>
                <a:solidFill>
                  <a:schemeClr val="lt1"/>
                </a:solidFill>
              </a:defRPr>
            </a:lvl2pPr>
            <a:lvl3pPr indent="-304800" lvl="2" marL="1371600">
              <a:spcBef>
                <a:spcPts val="0"/>
              </a:spcBef>
              <a:spcAft>
                <a:spcPts val="0"/>
              </a:spcAft>
              <a:buClr>
                <a:schemeClr val="lt1"/>
              </a:buClr>
              <a:buSzPts val="1200"/>
              <a:buFont typeface="IBM Plex Sans"/>
              <a:buChar char="■"/>
              <a:defRPr>
                <a:solidFill>
                  <a:schemeClr val="lt1"/>
                </a:solidFill>
              </a:defRPr>
            </a:lvl3pPr>
            <a:lvl4pPr indent="-304800" lvl="3" marL="1828800">
              <a:spcBef>
                <a:spcPts val="0"/>
              </a:spcBef>
              <a:spcAft>
                <a:spcPts val="0"/>
              </a:spcAft>
              <a:buClr>
                <a:schemeClr val="lt1"/>
              </a:buClr>
              <a:buSzPts val="1200"/>
              <a:buFont typeface="IBM Plex Sans"/>
              <a:buChar char="●"/>
              <a:defRPr>
                <a:solidFill>
                  <a:schemeClr val="lt1"/>
                </a:solidFill>
              </a:defRPr>
            </a:lvl4pPr>
            <a:lvl5pPr indent="-304800" lvl="4" marL="2286000">
              <a:spcBef>
                <a:spcPts val="0"/>
              </a:spcBef>
              <a:spcAft>
                <a:spcPts val="0"/>
              </a:spcAft>
              <a:buClr>
                <a:schemeClr val="lt1"/>
              </a:buClr>
              <a:buSzPts val="1200"/>
              <a:buFont typeface="IBM Plex Sans"/>
              <a:buChar char="○"/>
              <a:defRPr>
                <a:solidFill>
                  <a:schemeClr val="lt1"/>
                </a:solidFill>
              </a:defRPr>
            </a:lvl5pPr>
            <a:lvl6pPr indent="-304800" lvl="5" marL="2743200">
              <a:spcBef>
                <a:spcPts val="0"/>
              </a:spcBef>
              <a:spcAft>
                <a:spcPts val="0"/>
              </a:spcAft>
              <a:buClr>
                <a:schemeClr val="lt1"/>
              </a:buClr>
              <a:buSzPts val="1200"/>
              <a:buFont typeface="IBM Plex Sans"/>
              <a:buChar char="■"/>
              <a:defRPr>
                <a:solidFill>
                  <a:schemeClr val="lt1"/>
                </a:solidFill>
              </a:defRPr>
            </a:lvl6pPr>
            <a:lvl7pPr indent="-304800" lvl="6" marL="3200400">
              <a:spcBef>
                <a:spcPts val="0"/>
              </a:spcBef>
              <a:spcAft>
                <a:spcPts val="0"/>
              </a:spcAft>
              <a:buClr>
                <a:schemeClr val="lt1"/>
              </a:buClr>
              <a:buSzPts val="1200"/>
              <a:buFont typeface="IBM Plex Sans"/>
              <a:buChar char="●"/>
              <a:defRPr>
                <a:solidFill>
                  <a:schemeClr val="lt1"/>
                </a:solidFill>
              </a:defRPr>
            </a:lvl7pPr>
            <a:lvl8pPr indent="-304800" lvl="7" marL="3657600">
              <a:spcBef>
                <a:spcPts val="0"/>
              </a:spcBef>
              <a:spcAft>
                <a:spcPts val="0"/>
              </a:spcAft>
              <a:buClr>
                <a:schemeClr val="lt1"/>
              </a:buClr>
              <a:buSzPts val="1200"/>
              <a:buFont typeface="IBM Plex Sans"/>
              <a:buChar char="○"/>
              <a:defRPr>
                <a:solidFill>
                  <a:schemeClr val="lt1"/>
                </a:solidFill>
              </a:defRPr>
            </a:lvl8pPr>
            <a:lvl9pPr indent="-304800" lvl="8" marL="4114800">
              <a:spcBef>
                <a:spcPts val="0"/>
              </a:spcBef>
              <a:spcAft>
                <a:spcPts val="0"/>
              </a:spcAft>
              <a:buClr>
                <a:schemeClr val="lt1"/>
              </a:buClr>
              <a:buSzPts val="1200"/>
              <a:buFont typeface="IBM Plex Sans"/>
              <a:buChar char="■"/>
              <a:defRPr>
                <a:solidFill>
                  <a:schemeClr val="lt1"/>
                </a:solidFill>
              </a:defRPr>
            </a:lvl9pPr>
          </a:lstStyle>
          <a:p/>
        </p:txBody>
      </p:sp>
      <p:sp>
        <p:nvSpPr>
          <p:cNvPr id="103" name="Google Shape;10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s/Solutions">
  <p:cSld name="CUSTOM_3">
    <p:bg>
      <p:bgPr>
        <a:solidFill>
          <a:schemeClr val="accent2"/>
        </a:solidFill>
      </p:bgPr>
    </p:bg>
    <p:spTree>
      <p:nvGrpSpPr>
        <p:cNvPr id="104" name="Shape 104"/>
        <p:cNvGrpSpPr/>
        <p:nvPr/>
      </p:nvGrpSpPr>
      <p:grpSpPr>
        <a:xfrm>
          <a:off x="0" y="0"/>
          <a:ext cx="0" cy="0"/>
          <a:chOff x="0" y="0"/>
          <a:chExt cx="0" cy="0"/>
        </a:xfrm>
      </p:grpSpPr>
      <p:sp>
        <p:nvSpPr>
          <p:cNvPr id="105" name="Google Shape;105;p13"/>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106" name="Google Shape;106;p13"/>
          <p:cNvSpPr txBox="1"/>
          <p:nvPr>
            <p:ph idx="1" type="subTitle"/>
          </p:nvPr>
        </p:nvSpPr>
        <p:spPr>
          <a:xfrm>
            <a:off x="1213675" y="1382525"/>
            <a:ext cx="204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07" name="Google Shape;107;p13"/>
          <p:cNvSpPr txBox="1"/>
          <p:nvPr>
            <p:ph idx="2" type="body"/>
          </p:nvPr>
        </p:nvSpPr>
        <p:spPr>
          <a:xfrm>
            <a:off x="1212300" y="1652300"/>
            <a:ext cx="20433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08" name="Google Shape;108;p13"/>
          <p:cNvSpPr txBox="1"/>
          <p:nvPr>
            <p:ph idx="3" type="subTitle"/>
          </p:nvPr>
        </p:nvSpPr>
        <p:spPr>
          <a:xfrm>
            <a:off x="6096700" y="1382525"/>
            <a:ext cx="20679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09" name="Google Shape;109;p13"/>
          <p:cNvSpPr txBox="1"/>
          <p:nvPr>
            <p:ph idx="4" type="body"/>
          </p:nvPr>
        </p:nvSpPr>
        <p:spPr>
          <a:xfrm>
            <a:off x="6095325" y="1652300"/>
            <a:ext cx="20679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10" name="Google Shape;110;p13"/>
          <p:cNvSpPr txBox="1"/>
          <p:nvPr>
            <p:ph idx="5" type="subTitle"/>
          </p:nvPr>
        </p:nvSpPr>
        <p:spPr>
          <a:xfrm>
            <a:off x="1213675" y="2559225"/>
            <a:ext cx="204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11" name="Google Shape;111;p13"/>
          <p:cNvSpPr txBox="1"/>
          <p:nvPr>
            <p:ph idx="6" type="body"/>
          </p:nvPr>
        </p:nvSpPr>
        <p:spPr>
          <a:xfrm>
            <a:off x="1212300" y="2829000"/>
            <a:ext cx="20433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12" name="Google Shape;112;p13"/>
          <p:cNvSpPr txBox="1"/>
          <p:nvPr>
            <p:ph idx="7" type="subTitle"/>
          </p:nvPr>
        </p:nvSpPr>
        <p:spPr>
          <a:xfrm>
            <a:off x="6096701" y="2559225"/>
            <a:ext cx="20679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13" name="Google Shape;113;p13"/>
          <p:cNvSpPr txBox="1"/>
          <p:nvPr>
            <p:ph idx="8" type="body"/>
          </p:nvPr>
        </p:nvSpPr>
        <p:spPr>
          <a:xfrm>
            <a:off x="6095325" y="2829000"/>
            <a:ext cx="20679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14" name="Google Shape;114;p13"/>
          <p:cNvSpPr txBox="1"/>
          <p:nvPr>
            <p:ph idx="9" type="subTitle"/>
          </p:nvPr>
        </p:nvSpPr>
        <p:spPr>
          <a:xfrm>
            <a:off x="1213675" y="3649400"/>
            <a:ext cx="204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15" name="Google Shape;115;p13"/>
          <p:cNvSpPr txBox="1"/>
          <p:nvPr>
            <p:ph idx="13" type="body"/>
          </p:nvPr>
        </p:nvSpPr>
        <p:spPr>
          <a:xfrm>
            <a:off x="1212300" y="3919175"/>
            <a:ext cx="20433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16" name="Google Shape;116;p13"/>
          <p:cNvSpPr txBox="1"/>
          <p:nvPr>
            <p:ph idx="14" type="subTitle"/>
          </p:nvPr>
        </p:nvSpPr>
        <p:spPr>
          <a:xfrm>
            <a:off x="6096701" y="3649400"/>
            <a:ext cx="20679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17" name="Google Shape;117;p13"/>
          <p:cNvSpPr txBox="1"/>
          <p:nvPr>
            <p:ph idx="15" type="body"/>
          </p:nvPr>
        </p:nvSpPr>
        <p:spPr>
          <a:xfrm>
            <a:off x="6095325" y="3919175"/>
            <a:ext cx="20679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118" name="Google Shape;11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27">
    <p:spTree>
      <p:nvGrpSpPr>
        <p:cNvPr id="119" name="Shape 119"/>
        <p:cNvGrpSpPr/>
        <p:nvPr/>
      </p:nvGrpSpPr>
      <p:grpSpPr>
        <a:xfrm>
          <a:off x="0" y="0"/>
          <a:ext cx="0" cy="0"/>
          <a:chOff x="0" y="0"/>
          <a:chExt cx="0" cy="0"/>
        </a:xfrm>
      </p:grpSpPr>
      <p:sp>
        <p:nvSpPr>
          <p:cNvPr id="120" name="Google Shape;120;p14"/>
          <p:cNvSpPr txBox="1"/>
          <p:nvPr>
            <p:ph idx="1" type="body"/>
          </p:nvPr>
        </p:nvSpPr>
        <p:spPr>
          <a:xfrm>
            <a:off x="330200" y="465763"/>
            <a:ext cx="3662400" cy="1691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2"/>
              </a:buClr>
              <a:buSzPts val="1400"/>
              <a:buFont typeface="IBM Plex Sans"/>
              <a:buChar char="●"/>
              <a:defRPr sz="1400">
                <a:solidFill>
                  <a:schemeClr val="lt2"/>
                </a:solidFill>
              </a:defRPr>
            </a:lvl1pPr>
            <a:lvl2pPr indent="-317500" lvl="1" marL="914400">
              <a:spcBef>
                <a:spcPts val="0"/>
              </a:spcBef>
              <a:spcAft>
                <a:spcPts val="0"/>
              </a:spcAft>
              <a:buClr>
                <a:schemeClr val="lt2"/>
              </a:buClr>
              <a:buSzPts val="1400"/>
              <a:buFont typeface="IBM Plex Sans"/>
              <a:buChar char="○"/>
              <a:defRPr sz="1400">
                <a:solidFill>
                  <a:schemeClr val="lt2"/>
                </a:solidFill>
              </a:defRPr>
            </a:lvl2pPr>
            <a:lvl3pPr indent="-317500" lvl="2" marL="1371600">
              <a:spcBef>
                <a:spcPts val="0"/>
              </a:spcBef>
              <a:spcAft>
                <a:spcPts val="0"/>
              </a:spcAft>
              <a:buClr>
                <a:schemeClr val="lt2"/>
              </a:buClr>
              <a:buSzPts val="1400"/>
              <a:buFont typeface="IBM Plex Sans"/>
              <a:buChar char="■"/>
              <a:defRPr sz="1400">
                <a:solidFill>
                  <a:schemeClr val="lt2"/>
                </a:solidFill>
              </a:defRPr>
            </a:lvl3pPr>
            <a:lvl4pPr indent="-317500" lvl="3" marL="1828800">
              <a:spcBef>
                <a:spcPts val="0"/>
              </a:spcBef>
              <a:spcAft>
                <a:spcPts val="0"/>
              </a:spcAft>
              <a:buClr>
                <a:schemeClr val="lt2"/>
              </a:buClr>
              <a:buSzPts val="1400"/>
              <a:buFont typeface="IBM Plex Sans"/>
              <a:buChar char="●"/>
              <a:defRPr sz="1400">
                <a:solidFill>
                  <a:schemeClr val="lt2"/>
                </a:solidFill>
              </a:defRPr>
            </a:lvl4pPr>
            <a:lvl5pPr indent="-317500" lvl="4" marL="2286000">
              <a:spcBef>
                <a:spcPts val="0"/>
              </a:spcBef>
              <a:spcAft>
                <a:spcPts val="0"/>
              </a:spcAft>
              <a:buClr>
                <a:schemeClr val="lt2"/>
              </a:buClr>
              <a:buSzPts val="1400"/>
              <a:buFont typeface="IBM Plex Sans"/>
              <a:buChar char="○"/>
              <a:defRPr sz="1400">
                <a:solidFill>
                  <a:schemeClr val="lt2"/>
                </a:solidFill>
              </a:defRPr>
            </a:lvl5pPr>
            <a:lvl6pPr indent="-317500" lvl="5" marL="2743200">
              <a:spcBef>
                <a:spcPts val="0"/>
              </a:spcBef>
              <a:spcAft>
                <a:spcPts val="0"/>
              </a:spcAft>
              <a:buClr>
                <a:schemeClr val="lt2"/>
              </a:buClr>
              <a:buSzPts val="1400"/>
              <a:buFont typeface="IBM Plex Sans"/>
              <a:buChar char="■"/>
              <a:defRPr sz="1400">
                <a:solidFill>
                  <a:schemeClr val="lt2"/>
                </a:solidFill>
              </a:defRPr>
            </a:lvl6pPr>
            <a:lvl7pPr indent="-317500" lvl="6" marL="3200400">
              <a:spcBef>
                <a:spcPts val="0"/>
              </a:spcBef>
              <a:spcAft>
                <a:spcPts val="0"/>
              </a:spcAft>
              <a:buClr>
                <a:schemeClr val="lt2"/>
              </a:buClr>
              <a:buSzPts val="1400"/>
              <a:buFont typeface="IBM Plex Sans"/>
              <a:buChar char="●"/>
              <a:defRPr sz="1400">
                <a:solidFill>
                  <a:schemeClr val="lt2"/>
                </a:solidFill>
              </a:defRPr>
            </a:lvl7pPr>
            <a:lvl8pPr indent="-317500" lvl="7" marL="3657600">
              <a:spcBef>
                <a:spcPts val="0"/>
              </a:spcBef>
              <a:spcAft>
                <a:spcPts val="0"/>
              </a:spcAft>
              <a:buClr>
                <a:schemeClr val="lt2"/>
              </a:buClr>
              <a:buSzPts val="1400"/>
              <a:buFont typeface="IBM Plex Sans"/>
              <a:buChar char="○"/>
              <a:defRPr sz="1400">
                <a:solidFill>
                  <a:schemeClr val="lt2"/>
                </a:solidFill>
              </a:defRPr>
            </a:lvl8pPr>
            <a:lvl9pPr indent="-317500" lvl="8" marL="4114800">
              <a:spcBef>
                <a:spcPts val="0"/>
              </a:spcBef>
              <a:spcAft>
                <a:spcPts val="0"/>
              </a:spcAft>
              <a:buClr>
                <a:schemeClr val="lt2"/>
              </a:buClr>
              <a:buSzPts val="1400"/>
              <a:buFont typeface="IBM Plex Sans"/>
              <a:buChar char="■"/>
              <a:defRPr sz="1400">
                <a:solidFill>
                  <a:schemeClr val="lt2"/>
                </a:solidFill>
              </a:defRPr>
            </a:lvl9pPr>
          </a:lstStyle>
          <a:p/>
        </p:txBody>
      </p:sp>
      <p:sp>
        <p:nvSpPr>
          <p:cNvPr id="121" name="Google Shape;121;p14"/>
          <p:cNvSpPr txBox="1"/>
          <p:nvPr>
            <p:ph idx="2" type="body"/>
          </p:nvPr>
        </p:nvSpPr>
        <p:spPr>
          <a:xfrm>
            <a:off x="330200" y="3362538"/>
            <a:ext cx="3662400" cy="131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Font typeface="IBM Plex Sans"/>
              <a:buChar char="●"/>
              <a:defRPr>
                <a:solidFill>
                  <a:schemeClr val="accent1"/>
                </a:solidFill>
              </a:defRPr>
            </a:lvl1pPr>
            <a:lvl2pPr indent="-304800" lvl="1" marL="914400">
              <a:spcBef>
                <a:spcPts val="0"/>
              </a:spcBef>
              <a:spcAft>
                <a:spcPts val="0"/>
              </a:spcAft>
              <a:buClr>
                <a:schemeClr val="accent1"/>
              </a:buClr>
              <a:buSzPts val="1200"/>
              <a:buFont typeface="IBM Plex Sans"/>
              <a:buChar char="○"/>
              <a:defRPr>
                <a:solidFill>
                  <a:schemeClr val="accent1"/>
                </a:solidFill>
              </a:defRPr>
            </a:lvl2pPr>
            <a:lvl3pPr indent="-304800" lvl="2" marL="1371600">
              <a:spcBef>
                <a:spcPts val="0"/>
              </a:spcBef>
              <a:spcAft>
                <a:spcPts val="0"/>
              </a:spcAft>
              <a:buClr>
                <a:schemeClr val="accent1"/>
              </a:buClr>
              <a:buSzPts val="1200"/>
              <a:buFont typeface="IBM Plex Sans"/>
              <a:buChar char="■"/>
              <a:defRPr>
                <a:solidFill>
                  <a:schemeClr val="accent1"/>
                </a:solidFill>
              </a:defRPr>
            </a:lvl3pPr>
            <a:lvl4pPr indent="-304800" lvl="3" marL="1828800">
              <a:spcBef>
                <a:spcPts val="0"/>
              </a:spcBef>
              <a:spcAft>
                <a:spcPts val="0"/>
              </a:spcAft>
              <a:buClr>
                <a:schemeClr val="accent1"/>
              </a:buClr>
              <a:buSzPts val="1200"/>
              <a:buFont typeface="IBM Plex Sans"/>
              <a:buChar char="●"/>
              <a:defRPr>
                <a:solidFill>
                  <a:schemeClr val="accent1"/>
                </a:solidFill>
              </a:defRPr>
            </a:lvl4pPr>
            <a:lvl5pPr indent="-304800" lvl="4" marL="2286000">
              <a:spcBef>
                <a:spcPts val="0"/>
              </a:spcBef>
              <a:spcAft>
                <a:spcPts val="0"/>
              </a:spcAft>
              <a:buClr>
                <a:schemeClr val="accent1"/>
              </a:buClr>
              <a:buSzPts val="1200"/>
              <a:buFont typeface="IBM Plex Sans"/>
              <a:buChar char="○"/>
              <a:defRPr>
                <a:solidFill>
                  <a:schemeClr val="accent1"/>
                </a:solidFill>
              </a:defRPr>
            </a:lvl5pPr>
            <a:lvl6pPr indent="-304800" lvl="5" marL="2743200">
              <a:spcBef>
                <a:spcPts val="0"/>
              </a:spcBef>
              <a:spcAft>
                <a:spcPts val="0"/>
              </a:spcAft>
              <a:buClr>
                <a:schemeClr val="accent1"/>
              </a:buClr>
              <a:buSzPts val="1200"/>
              <a:buFont typeface="IBM Plex Sans"/>
              <a:buChar char="■"/>
              <a:defRPr>
                <a:solidFill>
                  <a:schemeClr val="accent1"/>
                </a:solidFill>
              </a:defRPr>
            </a:lvl6pPr>
            <a:lvl7pPr indent="-304800" lvl="6" marL="3200400">
              <a:spcBef>
                <a:spcPts val="0"/>
              </a:spcBef>
              <a:spcAft>
                <a:spcPts val="0"/>
              </a:spcAft>
              <a:buClr>
                <a:schemeClr val="accent1"/>
              </a:buClr>
              <a:buSzPts val="1200"/>
              <a:buFont typeface="IBM Plex Sans"/>
              <a:buChar char="●"/>
              <a:defRPr>
                <a:solidFill>
                  <a:schemeClr val="accent1"/>
                </a:solidFill>
              </a:defRPr>
            </a:lvl7pPr>
            <a:lvl8pPr indent="-304800" lvl="7" marL="3657600">
              <a:spcBef>
                <a:spcPts val="0"/>
              </a:spcBef>
              <a:spcAft>
                <a:spcPts val="0"/>
              </a:spcAft>
              <a:buClr>
                <a:schemeClr val="accent1"/>
              </a:buClr>
              <a:buSzPts val="1200"/>
              <a:buFont typeface="IBM Plex Sans"/>
              <a:buChar char="○"/>
              <a:defRPr>
                <a:solidFill>
                  <a:schemeClr val="accent1"/>
                </a:solidFill>
              </a:defRPr>
            </a:lvl8pPr>
            <a:lvl9pPr indent="-304800" lvl="8" marL="4114800">
              <a:spcBef>
                <a:spcPts val="0"/>
              </a:spcBef>
              <a:spcAft>
                <a:spcPts val="0"/>
              </a:spcAft>
              <a:buClr>
                <a:schemeClr val="accent1"/>
              </a:buClr>
              <a:buSzPts val="1200"/>
              <a:buFont typeface="IBM Plex Sans"/>
              <a:buChar char="■"/>
              <a:defRPr>
                <a:solidFill>
                  <a:schemeClr val="accent1"/>
                </a:solidFill>
              </a:defRPr>
            </a:lvl9pPr>
          </a:lstStyle>
          <a:p/>
        </p:txBody>
      </p:sp>
      <p:sp>
        <p:nvSpPr>
          <p:cNvPr id="122" name="Google Shape;122;p14"/>
          <p:cNvSpPr txBox="1"/>
          <p:nvPr>
            <p:ph idx="3" type="subTitle"/>
          </p:nvPr>
        </p:nvSpPr>
        <p:spPr>
          <a:xfrm>
            <a:off x="330200" y="3022638"/>
            <a:ext cx="3662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200"/>
              <a:buFont typeface="IBM Plex Sans"/>
              <a:buNone/>
              <a:defRPr sz="1200">
                <a:latin typeface="IBM Plex Sans"/>
                <a:ea typeface="IBM Plex Sans"/>
                <a:cs typeface="IBM Plex Sans"/>
                <a:sym typeface="IBM Plex Sans"/>
              </a:defRPr>
            </a:lvl1pPr>
            <a:lvl2pPr lvl="1">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200"/>
              <a:buFont typeface="IBM Plex Sans"/>
              <a:buNone/>
              <a:defRPr sz="1200">
                <a:solidFill>
                  <a:schemeClr val="dk1"/>
                </a:solidFill>
                <a:latin typeface="IBM Plex Sans"/>
                <a:ea typeface="IBM Plex Sans"/>
                <a:cs typeface="IBM Plex Sans"/>
                <a:sym typeface="IBM Plex Sans"/>
              </a:defRPr>
            </a:lvl9pPr>
          </a:lstStyle>
          <a:p/>
        </p:txBody>
      </p:sp>
      <p:sp>
        <p:nvSpPr>
          <p:cNvPr id="123" name="Google Shape;12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4"/>
          <p:cNvSpPr/>
          <p:nvPr>
            <p:ph idx="4" type="pic"/>
          </p:nvPr>
        </p:nvSpPr>
        <p:spPr>
          <a:xfrm>
            <a:off x="4630750" y="145500"/>
            <a:ext cx="4367700" cy="4852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O Opportunities">
  <p:cSld name="CUSTOM_7">
    <p:spTree>
      <p:nvGrpSpPr>
        <p:cNvPr id="125" name="Shape 125"/>
        <p:cNvGrpSpPr/>
        <p:nvPr/>
      </p:nvGrpSpPr>
      <p:grpSpPr>
        <a:xfrm>
          <a:off x="0" y="0"/>
          <a:ext cx="0" cy="0"/>
          <a:chOff x="0" y="0"/>
          <a:chExt cx="0" cy="0"/>
        </a:xfrm>
      </p:grpSpPr>
      <p:sp>
        <p:nvSpPr>
          <p:cNvPr id="126" name="Google Shape;126;p15"/>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127" name="Google Shape;127;p15"/>
          <p:cNvSpPr txBox="1"/>
          <p:nvPr>
            <p:ph idx="1" type="subTitle"/>
          </p:nvPr>
        </p:nvSpPr>
        <p:spPr>
          <a:xfrm>
            <a:off x="358900" y="2526725"/>
            <a:ext cx="15282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28" name="Google Shape;128;p15"/>
          <p:cNvSpPr txBox="1"/>
          <p:nvPr>
            <p:ph idx="2" type="subTitle"/>
          </p:nvPr>
        </p:nvSpPr>
        <p:spPr>
          <a:xfrm>
            <a:off x="2027041" y="2526725"/>
            <a:ext cx="15282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29" name="Google Shape;129;p15"/>
          <p:cNvSpPr txBox="1"/>
          <p:nvPr>
            <p:ph idx="3" type="subTitle"/>
          </p:nvPr>
        </p:nvSpPr>
        <p:spPr>
          <a:xfrm>
            <a:off x="3695181" y="2526725"/>
            <a:ext cx="15282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30" name="Google Shape;130;p15"/>
          <p:cNvSpPr txBox="1"/>
          <p:nvPr>
            <p:ph idx="4" type="subTitle"/>
          </p:nvPr>
        </p:nvSpPr>
        <p:spPr>
          <a:xfrm>
            <a:off x="5363322" y="2526725"/>
            <a:ext cx="15282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31" name="Google Shape;131;p15"/>
          <p:cNvSpPr txBox="1"/>
          <p:nvPr>
            <p:ph idx="5" type="subTitle"/>
          </p:nvPr>
        </p:nvSpPr>
        <p:spPr>
          <a:xfrm>
            <a:off x="7031462" y="2526725"/>
            <a:ext cx="15282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32" name="Google Shape;132;p15"/>
          <p:cNvSpPr txBox="1"/>
          <p:nvPr>
            <p:ph idx="6" type="body"/>
          </p:nvPr>
        </p:nvSpPr>
        <p:spPr>
          <a:xfrm>
            <a:off x="358900" y="2997300"/>
            <a:ext cx="1528200" cy="1566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33" name="Google Shape;133;p15"/>
          <p:cNvSpPr txBox="1"/>
          <p:nvPr>
            <p:ph idx="7" type="body"/>
          </p:nvPr>
        </p:nvSpPr>
        <p:spPr>
          <a:xfrm>
            <a:off x="2027050" y="2997300"/>
            <a:ext cx="1528200" cy="1566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34" name="Google Shape;134;p15"/>
          <p:cNvSpPr txBox="1"/>
          <p:nvPr>
            <p:ph idx="8" type="body"/>
          </p:nvPr>
        </p:nvSpPr>
        <p:spPr>
          <a:xfrm>
            <a:off x="3695200" y="2997300"/>
            <a:ext cx="1528200" cy="1566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35" name="Google Shape;135;p15"/>
          <p:cNvSpPr txBox="1"/>
          <p:nvPr>
            <p:ph idx="9" type="body"/>
          </p:nvPr>
        </p:nvSpPr>
        <p:spPr>
          <a:xfrm>
            <a:off x="5363350" y="2997300"/>
            <a:ext cx="1528200" cy="1566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36" name="Google Shape;136;p15"/>
          <p:cNvSpPr txBox="1"/>
          <p:nvPr>
            <p:ph idx="13" type="body"/>
          </p:nvPr>
        </p:nvSpPr>
        <p:spPr>
          <a:xfrm>
            <a:off x="7031500" y="2997300"/>
            <a:ext cx="1528200" cy="1566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37" name="Google Shape;13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p:cSld name="CUSTOM_8">
    <p:bg>
      <p:bgPr>
        <a:solidFill>
          <a:schemeClr val="dk1"/>
        </a:solidFill>
      </p:bgPr>
    </p:bg>
    <p:spTree>
      <p:nvGrpSpPr>
        <p:cNvPr id="138" name="Shape 138"/>
        <p:cNvGrpSpPr/>
        <p:nvPr/>
      </p:nvGrpSpPr>
      <p:grpSpPr>
        <a:xfrm>
          <a:off x="0" y="0"/>
          <a:ext cx="0" cy="0"/>
          <a:chOff x="0" y="0"/>
          <a:chExt cx="0" cy="0"/>
        </a:xfrm>
      </p:grpSpPr>
      <p:sp>
        <p:nvSpPr>
          <p:cNvPr id="139" name="Google Shape;13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
          <p:cNvSpPr txBox="1"/>
          <p:nvPr>
            <p:ph type="title"/>
          </p:nvPr>
        </p:nvSpPr>
        <p:spPr>
          <a:xfrm>
            <a:off x="938600" y="270175"/>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141" name="Google Shape;141;p16"/>
          <p:cNvSpPr txBox="1"/>
          <p:nvPr>
            <p:ph idx="2" type="title"/>
          </p:nvPr>
        </p:nvSpPr>
        <p:spPr>
          <a:xfrm>
            <a:off x="938600" y="1432675"/>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142" name="Google Shape;142;p16"/>
          <p:cNvSpPr txBox="1"/>
          <p:nvPr>
            <p:ph idx="3" type="title"/>
          </p:nvPr>
        </p:nvSpPr>
        <p:spPr>
          <a:xfrm>
            <a:off x="938600" y="2595175"/>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143" name="Google Shape;143;p16"/>
          <p:cNvSpPr txBox="1"/>
          <p:nvPr>
            <p:ph idx="4" type="title"/>
          </p:nvPr>
        </p:nvSpPr>
        <p:spPr>
          <a:xfrm>
            <a:off x="938600" y="3757675"/>
            <a:ext cx="70230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10">
    <p:bg>
      <p:bgPr>
        <a:solidFill>
          <a:schemeClr val="accent2"/>
        </a:solidFill>
      </p:bgPr>
    </p:bg>
    <p:spTree>
      <p:nvGrpSpPr>
        <p:cNvPr id="144" name="Shape 144"/>
        <p:cNvGrpSpPr/>
        <p:nvPr/>
      </p:nvGrpSpPr>
      <p:grpSpPr>
        <a:xfrm>
          <a:off x="0" y="0"/>
          <a:ext cx="0" cy="0"/>
          <a:chOff x="0" y="0"/>
          <a:chExt cx="0" cy="0"/>
        </a:xfrm>
      </p:grpSpPr>
      <p:sp>
        <p:nvSpPr>
          <p:cNvPr id="145" name="Google Shape;145;p17"/>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146" name="Google Shape;146;p17"/>
          <p:cNvSpPr txBox="1"/>
          <p:nvPr>
            <p:ph idx="1" type="body"/>
          </p:nvPr>
        </p:nvSpPr>
        <p:spPr>
          <a:xfrm>
            <a:off x="254000" y="1796375"/>
            <a:ext cx="3720000" cy="199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47" name="Google Shape;147;p17"/>
          <p:cNvSpPr txBox="1"/>
          <p:nvPr>
            <p:ph idx="2" type="subTitle"/>
          </p:nvPr>
        </p:nvSpPr>
        <p:spPr>
          <a:xfrm>
            <a:off x="660400" y="3767800"/>
            <a:ext cx="18669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48" name="Google Shape;148;p17"/>
          <p:cNvSpPr txBox="1"/>
          <p:nvPr>
            <p:ph idx="3" type="subTitle"/>
          </p:nvPr>
        </p:nvSpPr>
        <p:spPr>
          <a:xfrm>
            <a:off x="660400" y="4250388"/>
            <a:ext cx="18669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49" name="Google Shape;149;p17"/>
          <p:cNvSpPr txBox="1"/>
          <p:nvPr>
            <p:ph idx="4" type="subTitle"/>
          </p:nvPr>
        </p:nvSpPr>
        <p:spPr>
          <a:xfrm>
            <a:off x="3173375" y="3767800"/>
            <a:ext cx="18669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50" name="Google Shape;150;p17"/>
          <p:cNvSpPr txBox="1"/>
          <p:nvPr>
            <p:ph idx="5" type="subTitle"/>
          </p:nvPr>
        </p:nvSpPr>
        <p:spPr>
          <a:xfrm>
            <a:off x="3173375" y="4250388"/>
            <a:ext cx="18669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51" name="Google Shape;15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Campaign Overview">
  <p:cSld name="CUSTOM_22">
    <p:spTree>
      <p:nvGrpSpPr>
        <p:cNvPr id="152" name="Shape 152"/>
        <p:cNvGrpSpPr/>
        <p:nvPr/>
      </p:nvGrpSpPr>
      <p:grpSpPr>
        <a:xfrm>
          <a:off x="0" y="0"/>
          <a:ext cx="0" cy="0"/>
          <a:chOff x="0" y="0"/>
          <a:chExt cx="0" cy="0"/>
        </a:xfrm>
      </p:grpSpPr>
      <p:sp>
        <p:nvSpPr>
          <p:cNvPr id="153" name="Google Shape;15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8"/>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155" name="Google Shape;155;p18"/>
          <p:cNvSpPr/>
          <p:nvPr>
            <p:ph idx="2" type="pic"/>
          </p:nvPr>
        </p:nvSpPr>
        <p:spPr>
          <a:xfrm>
            <a:off x="4632975" y="1261725"/>
            <a:ext cx="4383600" cy="3736200"/>
          </a:xfrm>
          <a:prstGeom prst="rect">
            <a:avLst/>
          </a:prstGeom>
          <a:noFill/>
          <a:ln>
            <a:noFill/>
          </a:ln>
        </p:spPr>
      </p:sp>
      <p:sp>
        <p:nvSpPr>
          <p:cNvPr id="156" name="Google Shape;156;p18"/>
          <p:cNvSpPr txBox="1"/>
          <p:nvPr>
            <p:ph idx="1" type="subTitle"/>
          </p:nvPr>
        </p:nvSpPr>
        <p:spPr>
          <a:xfrm>
            <a:off x="254000" y="1948775"/>
            <a:ext cx="35724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57" name="Google Shape;157;p18"/>
          <p:cNvSpPr txBox="1"/>
          <p:nvPr>
            <p:ph idx="3" type="subTitle"/>
          </p:nvPr>
        </p:nvSpPr>
        <p:spPr>
          <a:xfrm>
            <a:off x="254000" y="2866325"/>
            <a:ext cx="35724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58" name="Google Shape;158;p18"/>
          <p:cNvSpPr txBox="1"/>
          <p:nvPr>
            <p:ph idx="4" type="subTitle"/>
          </p:nvPr>
        </p:nvSpPr>
        <p:spPr>
          <a:xfrm>
            <a:off x="254000" y="3783875"/>
            <a:ext cx="35724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59" name="Google Shape;159;p18"/>
          <p:cNvSpPr txBox="1"/>
          <p:nvPr>
            <p:ph idx="5" type="body"/>
          </p:nvPr>
        </p:nvSpPr>
        <p:spPr>
          <a:xfrm>
            <a:off x="268900" y="2263625"/>
            <a:ext cx="35724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0" name="Google Shape;160;p18"/>
          <p:cNvSpPr txBox="1"/>
          <p:nvPr>
            <p:ph idx="6" type="body"/>
          </p:nvPr>
        </p:nvSpPr>
        <p:spPr>
          <a:xfrm>
            <a:off x="268900" y="3181175"/>
            <a:ext cx="35724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1" name="Google Shape;161;p18"/>
          <p:cNvSpPr txBox="1"/>
          <p:nvPr>
            <p:ph idx="7" type="body"/>
          </p:nvPr>
        </p:nvSpPr>
        <p:spPr>
          <a:xfrm>
            <a:off x="268900" y="4098725"/>
            <a:ext cx="35724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KPIs">
  <p:cSld name="CUSTOM_22_1">
    <p:bg>
      <p:bgPr>
        <a:solidFill>
          <a:schemeClr val="accent2"/>
        </a:solidFill>
      </p:bgPr>
    </p:bg>
    <p:spTree>
      <p:nvGrpSpPr>
        <p:cNvPr id="162" name="Shape 162"/>
        <p:cNvGrpSpPr/>
        <p:nvPr/>
      </p:nvGrpSpPr>
      <p:grpSpPr>
        <a:xfrm>
          <a:off x="0" y="0"/>
          <a:ext cx="0" cy="0"/>
          <a:chOff x="0" y="0"/>
          <a:chExt cx="0" cy="0"/>
        </a:xfrm>
      </p:grpSpPr>
      <p:sp>
        <p:nvSpPr>
          <p:cNvPr id="163" name="Google Shape;16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9"/>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165" name="Google Shape;165;p19"/>
          <p:cNvSpPr txBox="1"/>
          <p:nvPr>
            <p:ph idx="1" type="subTitle"/>
          </p:nvPr>
        </p:nvSpPr>
        <p:spPr>
          <a:xfrm>
            <a:off x="344000" y="194877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66" name="Google Shape;166;p19"/>
          <p:cNvSpPr txBox="1"/>
          <p:nvPr>
            <p:ph idx="2" type="subTitle"/>
          </p:nvPr>
        </p:nvSpPr>
        <p:spPr>
          <a:xfrm>
            <a:off x="344000" y="286632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67" name="Google Shape;167;p19"/>
          <p:cNvSpPr txBox="1"/>
          <p:nvPr>
            <p:ph idx="3" type="body"/>
          </p:nvPr>
        </p:nvSpPr>
        <p:spPr>
          <a:xfrm>
            <a:off x="355373" y="226362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8" name="Google Shape;168;p19"/>
          <p:cNvSpPr txBox="1"/>
          <p:nvPr>
            <p:ph idx="4" type="body"/>
          </p:nvPr>
        </p:nvSpPr>
        <p:spPr>
          <a:xfrm>
            <a:off x="355373" y="318117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9" name="Google Shape;169;p19"/>
          <p:cNvSpPr txBox="1"/>
          <p:nvPr>
            <p:ph idx="5" type="subTitle"/>
          </p:nvPr>
        </p:nvSpPr>
        <p:spPr>
          <a:xfrm>
            <a:off x="3202963" y="194877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70" name="Google Shape;170;p19"/>
          <p:cNvSpPr txBox="1"/>
          <p:nvPr>
            <p:ph idx="6" type="subTitle"/>
          </p:nvPr>
        </p:nvSpPr>
        <p:spPr>
          <a:xfrm>
            <a:off x="3202963" y="286632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71" name="Google Shape;171;p19"/>
          <p:cNvSpPr txBox="1"/>
          <p:nvPr>
            <p:ph idx="7" type="body"/>
          </p:nvPr>
        </p:nvSpPr>
        <p:spPr>
          <a:xfrm>
            <a:off x="3214336" y="226362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72" name="Google Shape;172;p19"/>
          <p:cNvSpPr txBox="1"/>
          <p:nvPr>
            <p:ph idx="8" type="body"/>
          </p:nvPr>
        </p:nvSpPr>
        <p:spPr>
          <a:xfrm>
            <a:off x="3214336" y="318117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73" name="Google Shape;173;p19"/>
          <p:cNvSpPr txBox="1"/>
          <p:nvPr>
            <p:ph idx="9" type="subTitle"/>
          </p:nvPr>
        </p:nvSpPr>
        <p:spPr>
          <a:xfrm>
            <a:off x="6073263" y="194877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74" name="Google Shape;174;p19"/>
          <p:cNvSpPr txBox="1"/>
          <p:nvPr>
            <p:ph idx="13" type="subTitle"/>
          </p:nvPr>
        </p:nvSpPr>
        <p:spPr>
          <a:xfrm>
            <a:off x="6073263" y="2866325"/>
            <a:ext cx="2726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175" name="Google Shape;175;p19"/>
          <p:cNvSpPr txBox="1"/>
          <p:nvPr>
            <p:ph idx="14" type="body"/>
          </p:nvPr>
        </p:nvSpPr>
        <p:spPr>
          <a:xfrm>
            <a:off x="6084636" y="226362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76" name="Google Shape;176;p19"/>
          <p:cNvSpPr txBox="1"/>
          <p:nvPr>
            <p:ph idx="15" type="body"/>
          </p:nvPr>
        </p:nvSpPr>
        <p:spPr>
          <a:xfrm>
            <a:off x="6084636" y="3181175"/>
            <a:ext cx="2726700" cy="56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p:cSld name="CUSTOM_11">
    <p:spTree>
      <p:nvGrpSpPr>
        <p:cNvPr id="177" name="Shape 177"/>
        <p:cNvGrpSpPr/>
        <p:nvPr/>
      </p:nvGrpSpPr>
      <p:grpSpPr>
        <a:xfrm>
          <a:off x="0" y="0"/>
          <a:ext cx="0" cy="0"/>
          <a:chOff x="0" y="0"/>
          <a:chExt cx="0" cy="0"/>
        </a:xfrm>
      </p:grpSpPr>
      <p:sp>
        <p:nvSpPr>
          <p:cNvPr id="178" name="Google Shape;178;p20"/>
          <p:cNvSpPr/>
          <p:nvPr/>
        </p:nvSpPr>
        <p:spPr>
          <a:xfrm>
            <a:off x="-12750" y="1914300"/>
            <a:ext cx="9169500" cy="326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0"/>
          <p:cNvSpPr/>
          <p:nvPr>
            <p:ph idx="2" type="pic"/>
          </p:nvPr>
        </p:nvSpPr>
        <p:spPr>
          <a:xfrm>
            <a:off x="330425" y="2312850"/>
            <a:ext cx="2011800" cy="1555800"/>
          </a:xfrm>
          <a:prstGeom prst="roundRect">
            <a:avLst>
              <a:gd fmla="val 50000" name="adj"/>
            </a:avLst>
          </a:prstGeom>
          <a:noFill/>
          <a:ln>
            <a:noFill/>
          </a:ln>
        </p:spPr>
      </p:sp>
      <p:sp>
        <p:nvSpPr>
          <p:cNvPr id="180" name="Google Shape;180;p20"/>
          <p:cNvSpPr/>
          <p:nvPr>
            <p:ph idx="3" type="pic"/>
          </p:nvPr>
        </p:nvSpPr>
        <p:spPr>
          <a:xfrm>
            <a:off x="4624800" y="2312850"/>
            <a:ext cx="2011800" cy="1555800"/>
          </a:xfrm>
          <a:prstGeom prst="roundRect">
            <a:avLst>
              <a:gd fmla="val 50000" name="adj"/>
            </a:avLst>
          </a:prstGeom>
          <a:noFill/>
          <a:ln>
            <a:noFill/>
          </a:ln>
        </p:spPr>
      </p:sp>
      <p:sp>
        <p:nvSpPr>
          <p:cNvPr id="181" name="Google Shape;181;p20"/>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182" name="Google Shape;182;p20"/>
          <p:cNvSpPr txBox="1"/>
          <p:nvPr>
            <p:ph idx="1" type="subTitle"/>
          </p:nvPr>
        </p:nvSpPr>
        <p:spPr>
          <a:xfrm>
            <a:off x="2281738" y="2316250"/>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83" name="Google Shape;183;p20"/>
          <p:cNvSpPr txBox="1"/>
          <p:nvPr>
            <p:ph idx="4" type="body"/>
          </p:nvPr>
        </p:nvSpPr>
        <p:spPr>
          <a:xfrm>
            <a:off x="2342188" y="2651875"/>
            <a:ext cx="2043300" cy="1882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184" name="Google Shape;184;p20"/>
          <p:cNvSpPr txBox="1"/>
          <p:nvPr>
            <p:ph idx="5" type="subTitle"/>
          </p:nvPr>
        </p:nvSpPr>
        <p:spPr>
          <a:xfrm>
            <a:off x="6569138" y="2316250"/>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185" name="Google Shape;185;p20"/>
          <p:cNvSpPr txBox="1"/>
          <p:nvPr>
            <p:ph idx="6" type="body"/>
          </p:nvPr>
        </p:nvSpPr>
        <p:spPr>
          <a:xfrm>
            <a:off x="6629588" y="2651875"/>
            <a:ext cx="2043300" cy="1882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186" name="Google Shape;18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
    <p:spTree>
      <p:nvGrpSpPr>
        <p:cNvPr id="13" name="Shape 13"/>
        <p:cNvGrpSpPr/>
        <p:nvPr/>
      </p:nvGrpSpPr>
      <p:grpSpPr>
        <a:xfrm>
          <a:off x="0" y="0"/>
          <a:ext cx="0" cy="0"/>
          <a:chOff x="0" y="0"/>
          <a:chExt cx="0" cy="0"/>
        </a:xfrm>
      </p:grpSpPr>
      <p:sp>
        <p:nvSpPr>
          <p:cNvPr id="14" name="Google Shape;14;p3"/>
          <p:cNvSpPr txBox="1"/>
          <p:nvPr>
            <p:ph type="title"/>
          </p:nvPr>
        </p:nvSpPr>
        <p:spPr>
          <a:xfrm>
            <a:off x="254000" y="270175"/>
            <a:ext cx="40131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15" name="Google Shape;15;p3"/>
          <p:cNvSpPr txBox="1"/>
          <p:nvPr>
            <p:ph idx="1" type="body"/>
          </p:nvPr>
        </p:nvSpPr>
        <p:spPr>
          <a:xfrm>
            <a:off x="254000" y="1872575"/>
            <a:ext cx="3720000" cy="199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ph idx="2" type="pic"/>
          </p:nvPr>
        </p:nvSpPr>
        <p:spPr>
          <a:xfrm>
            <a:off x="4510950" y="0"/>
            <a:ext cx="4632900" cy="51591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Analysis 02">
  <p:cSld name="CUSTOM_25">
    <p:spTree>
      <p:nvGrpSpPr>
        <p:cNvPr id="187" name="Shape 187"/>
        <p:cNvGrpSpPr/>
        <p:nvPr/>
      </p:nvGrpSpPr>
      <p:grpSpPr>
        <a:xfrm>
          <a:off x="0" y="0"/>
          <a:ext cx="0" cy="0"/>
          <a:chOff x="0" y="0"/>
          <a:chExt cx="0" cy="0"/>
        </a:xfrm>
      </p:grpSpPr>
      <p:sp>
        <p:nvSpPr>
          <p:cNvPr id="188" name="Google Shape;18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1"/>
          <p:cNvSpPr txBox="1"/>
          <p:nvPr>
            <p:ph type="title"/>
          </p:nvPr>
        </p:nvSpPr>
        <p:spPr>
          <a:xfrm>
            <a:off x="254000" y="270175"/>
            <a:ext cx="8545200" cy="99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190" name="Google Shape;190;p21"/>
          <p:cNvSpPr txBox="1"/>
          <p:nvPr>
            <p:ph idx="1" type="subTitle"/>
          </p:nvPr>
        </p:nvSpPr>
        <p:spPr>
          <a:xfrm>
            <a:off x="344000" y="1297750"/>
            <a:ext cx="1691100" cy="393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a:buNone/>
              <a:defRPr>
                <a:latin typeface="IBM Plex Sans"/>
                <a:ea typeface="IBM Plex Sans"/>
                <a:cs typeface="IBM Plex Sans"/>
                <a:sym typeface="IBM Plex Sans"/>
              </a:defRPr>
            </a:lvl1pPr>
            <a:lvl2pPr lvl="1" algn="ctr">
              <a:spcBef>
                <a:spcPts val="0"/>
              </a:spcBef>
              <a:spcAft>
                <a:spcPts val="0"/>
              </a:spcAft>
              <a:buSzPts val="1400"/>
              <a:buFont typeface="IBM Plex Sans"/>
              <a:buNone/>
              <a:defRPr>
                <a:latin typeface="IBM Plex Sans"/>
                <a:ea typeface="IBM Plex Sans"/>
                <a:cs typeface="IBM Plex Sans"/>
                <a:sym typeface="IBM Plex Sans"/>
              </a:defRPr>
            </a:lvl2pPr>
            <a:lvl3pPr lvl="2" algn="ctr">
              <a:spcBef>
                <a:spcPts val="0"/>
              </a:spcBef>
              <a:spcAft>
                <a:spcPts val="0"/>
              </a:spcAft>
              <a:buSzPts val="1400"/>
              <a:buFont typeface="IBM Plex Sans"/>
              <a:buNone/>
              <a:defRPr>
                <a:latin typeface="IBM Plex Sans"/>
                <a:ea typeface="IBM Plex Sans"/>
                <a:cs typeface="IBM Plex Sans"/>
                <a:sym typeface="IBM Plex Sans"/>
              </a:defRPr>
            </a:lvl3pPr>
            <a:lvl4pPr lvl="3" algn="ctr">
              <a:spcBef>
                <a:spcPts val="0"/>
              </a:spcBef>
              <a:spcAft>
                <a:spcPts val="0"/>
              </a:spcAft>
              <a:buSzPts val="1400"/>
              <a:buFont typeface="IBM Plex Sans"/>
              <a:buNone/>
              <a:defRPr>
                <a:latin typeface="IBM Plex Sans"/>
                <a:ea typeface="IBM Plex Sans"/>
                <a:cs typeface="IBM Plex Sans"/>
                <a:sym typeface="IBM Plex Sans"/>
              </a:defRPr>
            </a:lvl4pPr>
            <a:lvl5pPr lvl="4" algn="ctr">
              <a:spcBef>
                <a:spcPts val="0"/>
              </a:spcBef>
              <a:spcAft>
                <a:spcPts val="0"/>
              </a:spcAft>
              <a:buSzPts val="1400"/>
              <a:buFont typeface="IBM Plex Sans"/>
              <a:buNone/>
              <a:defRPr>
                <a:latin typeface="IBM Plex Sans"/>
                <a:ea typeface="IBM Plex Sans"/>
                <a:cs typeface="IBM Plex Sans"/>
                <a:sym typeface="IBM Plex Sans"/>
              </a:defRPr>
            </a:lvl5pPr>
            <a:lvl6pPr lvl="5" algn="ctr">
              <a:spcBef>
                <a:spcPts val="0"/>
              </a:spcBef>
              <a:spcAft>
                <a:spcPts val="0"/>
              </a:spcAft>
              <a:buSzPts val="1400"/>
              <a:buFont typeface="IBM Plex Sans"/>
              <a:buNone/>
              <a:defRPr>
                <a:latin typeface="IBM Plex Sans"/>
                <a:ea typeface="IBM Plex Sans"/>
                <a:cs typeface="IBM Plex Sans"/>
                <a:sym typeface="IBM Plex Sans"/>
              </a:defRPr>
            </a:lvl6pPr>
            <a:lvl7pPr lvl="6" algn="ctr">
              <a:spcBef>
                <a:spcPts val="0"/>
              </a:spcBef>
              <a:spcAft>
                <a:spcPts val="0"/>
              </a:spcAft>
              <a:buSzPts val="1400"/>
              <a:buFont typeface="IBM Plex Sans"/>
              <a:buNone/>
              <a:defRPr>
                <a:latin typeface="IBM Plex Sans"/>
                <a:ea typeface="IBM Plex Sans"/>
                <a:cs typeface="IBM Plex Sans"/>
                <a:sym typeface="IBM Plex Sans"/>
              </a:defRPr>
            </a:lvl7pPr>
            <a:lvl8pPr lvl="7" algn="ctr">
              <a:spcBef>
                <a:spcPts val="0"/>
              </a:spcBef>
              <a:spcAft>
                <a:spcPts val="0"/>
              </a:spcAft>
              <a:buSzPts val="1400"/>
              <a:buFont typeface="IBM Plex Sans"/>
              <a:buNone/>
              <a:defRPr>
                <a:latin typeface="IBM Plex Sans"/>
                <a:ea typeface="IBM Plex Sans"/>
                <a:cs typeface="IBM Plex Sans"/>
                <a:sym typeface="IBM Plex Sans"/>
              </a:defRPr>
            </a:lvl8pPr>
            <a:lvl9pPr lvl="8" algn="ctr">
              <a:spcBef>
                <a:spcPts val="0"/>
              </a:spcBef>
              <a:spcAft>
                <a:spcPts val="0"/>
              </a:spcAft>
              <a:buSzPts val="1400"/>
              <a:buFont typeface="IBM Plex Sans"/>
              <a:buNone/>
              <a:defRPr>
                <a:latin typeface="IBM Plex Sans"/>
                <a:ea typeface="IBM Plex Sans"/>
                <a:cs typeface="IBM Plex Sans"/>
                <a:sym typeface="IBM Plex Sans"/>
              </a:defRPr>
            </a:lvl9pPr>
          </a:lstStyle>
          <a:p/>
        </p:txBody>
      </p:sp>
      <p:sp>
        <p:nvSpPr>
          <p:cNvPr id="191" name="Google Shape;191;p21"/>
          <p:cNvSpPr txBox="1"/>
          <p:nvPr>
            <p:ph idx="2" type="subTitle"/>
          </p:nvPr>
        </p:nvSpPr>
        <p:spPr>
          <a:xfrm>
            <a:off x="2035024" y="1297750"/>
            <a:ext cx="1691100" cy="393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a:buNone/>
              <a:defRPr>
                <a:latin typeface="IBM Plex Sans"/>
                <a:ea typeface="IBM Plex Sans"/>
                <a:cs typeface="IBM Plex Sans"/>
                <a:sym typeface="IBM Plex Sans"/>
              </a:defRPr>
            </a:lvl1pPr>
            <a:lvl2pPr lvl="1" algn="ctr">
              <a:spcBef>
                <a:spcPts val="0"/>
              </a:spcBef>
              <a:spcAft>
                <a:spcPts val="0"/>
              </a:spcAft>
              <a:buSzPts val="1400"/>
              <a:buFont typeface="IBM Plex Sans"/>
              <a:buNone/>
              <a:defRPr>
                <a:latin typeface="IBM Plex Sans"/>
                <a:ea typeface="IBM Plex Sans"/>
                <a:cs typeface="IBM Plex Sans"/>
                <a:sym typeface="IBM Plex Sans"/>
              </a:defRPr>
            </a:lvl2pPr>
            <a:lvl3pPr lvl="2" algn="ctr">
              <a:spcBef>
                <a:spcPts val="0"/>
              </a:spcBef>
              <a:spcAft>
                <a:spcPts val="0"/>
              </a:spcAft>
              <a:buSzPts val="1400"/>
              <a:buFont typeface="IBM Plex Sans"/>
              <a:buNone/>
              <a:defRPr>
                <a:latin typeface="IBM Plex Sans"/>
                <a:ea typeface="IBM Plex Sans"/>
                <a:cs typeface="IBM Plex Sans"/>
                <a:sym typeface="IBM Plex Sans"/>
              </a:defRPr>
            </a:lvl3pPr>
            <a:lvl4pPr lvl="3" algn="ctr">
              <a:spcBef>
                <a:spcPts val="0"/>
              </a:spcBef>
              <a:spcAft>
                <a:spcPts val="0"/>
              </a:spcAft>
              <a:buSzPts val="1400"/>
              <a:buFont typeface="IBM Plex Sans"/>
              <a:buNone/>
              <a:defRPr>
                <a:latin typeface="IBM Plex Sans"/>
                <a:ea typeface="IBM Plex Sans"/>
                <a:cs typeface="IBM Plex Sans"/>
                <a:sym typeface="IBM Plex Sans"/>
              </a:defRPr>
            </a:lvl4pPr>
            <a:lvl5pPr lvl="4" algn="ctr">
              <a:spcBef>
                <a:spcPts val="0"/>
              </a:spcBef>
              <a:spcAft>
                <a:spcPts val="0"/>
              </a:spcAft>
              <a:buSzPts val="1400"/>
              <a:buFont typeface="IBM Plex Sans"/>
              <a:buNone/>
              <a:defRPr>
                <a:latin typeface="IBM Plex Sans"/>
                <a:ea typeface="IBM Plex Sans"/>
                <a:cs typeface="IBM Plex Sans"/>
                <a:sym typeface="IBM Plex Sans"/>
              </a:defRPr>
            </a:lvl5pPr>
            <a:lvl6pPr lvl="5" algn="ctr">
              <a:spcBef>
                <a:spcPts val="0"/>
              </a:spcBef>
              <a:spcAft>
                <a:spcPts val="0"/>
              </a:spcAft>
              <a:buSzPts val="1400"/>
              <a:buFont typeface="IBM Plex Sans"/>
              <a:buNone/>
              <a:defRPr>
                <a:latin typeface="IBM Plex Sans"/>
                <a:ea typeface="IBM Plex Sans"/>
                <a:cs typeface="IBM Plex Sans"/>
                <a:sym typeface="IBM Plex Sans"/>
              </a:defRPr>
            </a:lvl6pPr>
            <a:lvl7pPr lvl="6" algn="ctr">
              <a:spcBef>
                <a:spcPts val="0"/>
              </a:spcBef>
              <a:spcAft>
                <a:spcPts val="0"/>
              </a:spcAft>
              <a:buSzPts val="1400"/>
              <a:buFont typeface="IBM Plex Sans"/>
              <a:buNone/>
              <a:defRPr>
                <a:latin typeface="IBM Plex Sans"/>
                <a:ea typeface="IBM Plex Sans"/>
                <a:cs typeface="IBM Plex Sans"/>
                <a:sym typeface="IBM Plex Sans"/>
              </a:defRPr>
            </a:lvl7pPr>
            <a:lvl8pPr lvl="7" algn="ctr">
              <a:spcBef>
                <a:spcPts val="0"/>
              </a:spcBef>
              <a:spcAft>
                <a:spcPts val="0"/>
              </a:spcAft>
              <a:buSzPts val="1400"/>
              <a:buFont typeface="IBM Plex Sans"/>
              <a:buNone/>
              <a:defRPr>
                <a:latin typeface="IBM Plex Sans"/>
                <a:ea typeface="IBM Plex Sans"/>
                <a:cs typeface="IBM Plex Sans"/>
                <a:sym typeface="IBM Plex Sans"/>
              </a:defRPr>
            </a:lvl8pPr>
            <a:lvl9pPr lvl="8" algn="ctr">
              <a:spcBef>
                <a:spcPts val="0"/>
              </a:spcBef>
              <a:spcAft>
                <a:spcPts val="0"/>
              </a:spcAft>
              <a:buSzPts val="1400"/>
              <a:buFont typeface="IBM Plex Sans"/>
              <a:buNone/>
              <a:defRPr>
                <a:latin typeface="IBM Plex Sans"/>
                <a:ea typeface="IBM Plex Sans"/>
                <a:cs typeface="IBM Plex Sans"/>
                <a:sym typeface="IBM Plex Sans"/>
              </a:defRPr>
            </a:lvl9pPr>
          </a:lstStyle>
          <a:p/>
        </p:txBody>
      </p:sp>
      <p:sp>
        <p:nvSpPr>
          <p:cNvPr id="192" name="Google Shape;192;p21"/>
          <p:cNvSpPr txBox="1"/>
          <p:nvPr>
            <p:ph idx="3" type="subTitle"/>
          </p:nvPr>
        </p:nvSpPr>
        <p:spPr>
          <a:xfrm>
            <a:off x="3726048" y="1297750"/>
            <a:ext cx="1691100" cy="393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a:buNone/>
              <a:defRPr>
                <a:latin typeface="IBM Plex Sans"/>
                <a:ea typeface="IBM Plex Sans"/>
                <a:cs typeface="IBM Plex Sans"/>
                <a:sym typeface="IBM Plex Sans"/>
              </a:defRPr>
            </a:lvl1pPr>
            <a:lvl2pPr lvl="1" algn="ctr">
              <a:spcBef>
                <a:spcPts val="0"/>
              </a:spcBef>
              <a:spcAft>
                <a:spcPts val="0"/>
              </a:spcAft>
              <a:buSzPts val="1400"/>
              <a:buFont typeface="IBM Plex Sans"/>
              <a:buNone/>
              <a:defRPr>
                <a:latin typeface="IBM Plex Sans"/>
                <a:ea typeface="IBM Plex Sans"/>
                <a:cs typeface="IBM Plex Sans"/>
                <a:sym typeface="IBM Plex Sans"/>
              </a:defRPr>
            </a:lvl2pPr>
            <a:lvl3pPr lvl="2" algn="ctr">
              <a:spcBef>
                <a:spcPts val="0"/>
              </a:spcBef>
              <a:spcAft>
                <a:spcPts val="0"/>
              </a:spcAft>
              <a:buSzPts val="1400"/>
              <a:buFont typeface="IBM Plex Sans"/>
              <a:buNone/>
              <a:defRPr>
                <a:latin typeface="IBM Plex Sans"/>
                <a:ea typeface="IBM Plex Sans"/>
                <a:cs typeface="IBM Plex Sans"/>
                <a:sym typeface="IBM Plex Sans"/>
              </a:defRPr>
            </a:lvl3pPr>
            <a:lvl4pPr lvl="3" algn="ctr">
              <a:spcBef>
                <a:spcPts val="0"/>
              </a:spcBef>
              <a:spcAft>
                <a:spcPts val="0"/>
              </a:spcAft>
              <a:buSzPts val="1400"/>
              <a:buFont typeface="IBM Plex Sans"/>
              <a:buNone/>
              <a:defRPr>
                <a:latin typeface="IBM Plex Sans"/>
                <a:ea typeface="IBM Plex Sans"/>
                <a:cs typeface="IBM Plex Sans"/>
                <a:sym typeface="IBM Plex Sans"/>
              </a:defRPr>
            </a:lvl4pPr>
            <a:lvl5pPr lvl="4" algn="ctr">
              <a:spcBef>
                <a:spcPts val="0"/>
              </a:spcBef>
              <a:spcAft>
                <a:spcPts val="0"/>
              </a:spcAft>
              <a:buSzPts val="1400"/>
              <a:buFont typeface="IBM Plex Sans"/>
              <a:buNone/>
              <a:defRPr>
                <a:latin typeface="IBM Plex Sans"/>
                <a:ea typeface="IBM Plex Sans"/>
                <a:cs typeface="IBM Plex Sans"/>
                <a:sym typeface="IBM Plex Sans"/>
              </a:defRPr>
            </a:lvl5pPr>
            <a:lvl6pPr lvl="5" algn="ctr">
              <a:spcBef>
                <a:spcPts val="0"/>
              </a:spcBef>
              <a:spcAft>
                <a:spcPts val="0"/>
              </a:spcAft>
              <a:buSzPts val="1400"/>
              <a:buFont typeface="IBM Plex Sans"/>
              <a:buNone/>
              <a:defRPr>
                <a:latin typeface="IBM Plex Sans"/>
                <a:ea typeface="IBM Plex Sans"/>
                <a:cs typeface="IBM Plex Sans"/>
                <a:sym typeface="IBM Plex Sans"/>
              </a:defRPr>
            </a:lvl6pPr>
            <a:lvl7pPr lvl="6" algn="ctr">
              <a:spcBef>
                <a:spcPts val="0"/>
              </a:spcBef>
              <a:spcAft>
                <a:spcPts val="0"/>
              </a:spcAft>
              <a:buSzPts val="1400"/>
              <a:buFont typeface="IBM Plex Sans"/>
              <a:buNone/>
              <a:defRPr>
                <a:latin typeface="IBM Plex Sans"/>
                <a:ea typeface="IBM Plex Sans"/>
                <a:cs typeface="IBM Plex Sans"/>
                <a:sym typeface="IBM Plex Sans"/>
              </a:defRPr>
            </a:lvl7pPr>
            <a:lvl8pPr lvl="7" algn="ctr">
              <a:spcBef>
                <a:spcPts val="0"/>
              </a:spcBef>
              <a:spcAft>
                <a:spcPts val="0"/>
              </a:spcAft>
              <a:buSzPts val="1400"/>
              <a:buFont typeface="IBM Plex Sans"/>
              <a:buNone/>
              <a:defRPr>
                <a:latin typeface="IBM Plex Sans"/>
                <a:ea typeface="IBM Plex Sans"/>
                <a:cs typeface="IBM Plex Sans"/>
                <a:sym typeface="IBM Plex Sans"/>
              </a:defRPr>
            </a:lvl8pPr>
            <a:lvl9pPr lvl="8" algn="ctr">
              <a:spcBef>
                <a:spcPts val="0"/>
              </a:spcBef>
              <a:spcAft>
                <a:spcPts val="0"/>
              </a:spcAft>
              <a:buSzPts val="1400"/>
              <a:buFont typeface="IBM Plex Sans"/>
              <a:buNone/>
              <a:defRPr>
                <a:latin typeface="IBM Plex Sans"/>
                <a:ea typeface="IBM Plex Sans"/>
                <a:cs typeface="IBM Plex Sans"/>
                <a:sym typeface="IBM Plex Sans"/>
              </a:defRPr>
            </a:lvl9pPr>
          </a:lstStyle>
          <a:p/>
        </p:txBody>
      </p:sp>
      <p:sp>
        <p:nvSpPr>
          <p:cNvPr id="193" name="Google Shape;193;p21"/>
          <p:cNvSpPr txBox="1"/>
          <p:nvPr>
            <p:ph idx="4" type="subTitle"/>
          </p:nvPr>
        </p:nvSpPr>
        <p:spPr>
          <a:xfrm>
            <a:off x="5417071" y="1297750"/>
            <a:ext cx="1691100" cy="393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a:buNone/>
              <a:defRPr>
                <a:latin typeface="IBM Plex Sans"/>
                <a:ea typeface="IBM Plex Sans"/>
                <a:cs typeface="IBM Plex Sans"/>
                <a:sym typeface="IBM Plex Sans"/>
              </a:defRPr>
            </a:lvl1pPr>
            <a:lvl2pPr lvl="1" algn="ctr">
              <a:spcBef>
                <a:spcPts val="0"/>
              </a:spcBef>
              <a:spcAft>
                <a:spcPts val="0"/>
              </a:spcAft>
              <a:buSzPts val="1400"/>
              <a:buFont typeface="IBM Plex Sans"/>
              <a:buNone/>
              <a:defRPr>
                <a:latin typeface="IBM Plex Sans"/>
                <a:ea typeface="IBM Plex Sans"/>
                <a:cs typeface="IBM Plex Sans"/>
                <a:sym typeface="IBM Plex Sans"/>
              </a:defRPr>
            </a:lvl2pPr>
            <a:lvl3pPr lvl="2" algn="ctr">
              <a:spcBef>
                <a:spcPts val="0"/>
              </a:spcBef>
              <a:spcAft>
                <a:spcPts val="0"/>
              </a:spcAft>
              <a:buSzPts val="1400"/>
              <a:buFont typeface="IBM Plex Sans"/>
              <a:buNone/>
              <a:defRPr>
                <a:latin typeface="IBM Plex Sans"/>
                <a:ea typeface="IBM Plex Sans"/>
                <a:cs typeface="IBM Plex Sans"/>
                <a:sym typeface="IBM Plex Sans"/>
              </a:defRPr>
            </a:lvl3pPr>
            <a:lvl4pPr lvl="3" algn="ctr">
              <a:spcBef>
                <a:spcPts val="0"/>
              </a:spcBef>
              <a:spcAft>
                <a:spcPts val="0"/>
              </a:spcAft>
              <a:buSzPts val="1400"/>
              <a:buFont typeface="IBM Plex Sans"/>
              <a:buNone/>
              <a:defRPr>
                <a:latin typeface="IBM Plex Sans"/>
                <a:ea typeface="IBM Plex Sans"/>
                <a:cs typeface="IBM Plex Sans"/>
                <a:sym typeface="IBM Plex Sans"/>
              </a:defRPr>
            </a:lvl4pPr>
            <a:lvl5pPr lvl="4" algn="ctr">
              <a:spcBef>
                <a:spcPts val="0"/>
              </a:spcBef>
              <a:spcAft>
                <a:spcPts val="0"/>
              </a:spcAft>
              <a:buSzPts val="1400"/>
              <a:buFont typeface="IBM Plex Sans"/>
              <a:buNone/>
              <a:defRPr>
                <a:latin typeface="IBM Plex Sans"/>
                <a:ea typeface="IBM Plex Sans"/>
                <a:cs typeface="IBM Plex Sans"/>
                <a:sym typeface="IBM Plex Sans"/>
              </a:defRPr>
            </a:lvl5pPr>
            <a:lvl6pPr lvl="5" algn="ctr">
              <a:spcBef>
                <a:spcPts val="0"/>
              </a:spcBef>
              <a:spcAft>
                <a:spcPts val="0"/>
              </a:spcAft>
              <a:buSzPts val="1400"/>
              <a:buFont typeface="IBM Plex Sans"/>
              <a:buNone/>
              <a:defRPr>
                <a:latin typeface="IBM Plex Sans"/>
                <a:ea typeface="IBM Plex Sans"/>
                <a:cs typeface="IBM Plex Sans"/>
                <a:sym typeface="IBM Plex Sans"/>
              </a:defRPr>
            </a:lvl6pPr>
            <a:lvl7pPr lvl="6" algn="ctr">
              <a:spcBef>
                <a:spcPts val="0"/>
              </a:spcBef>
              <a:spcAft>
                <a:spcPts val="0"/>
              </a:spcAft>
              <a:buSzPts val="1400"/>
              <a:buFont typeface="IBM Plex Sans"/>
              <a:buNone/>
              <a:defRPr>
                <a:latin typeface="IBM Plex Sans"/>
                <a:ea typeface="IBM Plex Sans"/>
                <a:cs typeface="IBM Plex Sans"/>
                <a:sym typeface="IBM Plex Sans"/>
              </a:defRPr>
            </a:lvl7pPr>
            <a:lvl8pPr lvl="7" algn="ctr">
              <a:spcBef>
                <a:spcPts val="0"/>
              </a:spcBef>
              <a:spcAft>
                <a:spcPts val="0"/>
              </a:spcAft>
              <a:buSzPts val="1400"/>
              <a:buFont typeface="IBM Plex Sans"/>
              <a:buNone/>
              <a:defRPr>
                <a:latin typeface="IBM Plex Sans"/>
                <a:ea typeface="IBM Plex Sans"/>
                <a:cs typeface="IBM Plex Sans"/>
                <a:sym typeface="IBM Plex Sans"/>
              </a:defRPr>
            </a:lvl8pPr>
            <a:lvl9pPr lvl="8" algn="ctr">
              <a:spcBef>
                <a:spcPts val="0"/>
              </a:spcBef>
              <a:spcAft>
                <a:spcPts val="0"/>
              </a:spcAft>
              <a:buSzPts val="1400"/>
              <a:buFont typeface="IBM Plex Sans"/>
              <a:buNone/>
              <a:defRPr>
                <a:latin typeface="IBM Plex Sans"/>
                <a:ea typeface="IBM Plex Sans"/>
                <a:cs typeface="IBM Plex Sans"/>
                <a:sym typeface="IBM Plex Sans"/>
              </a:defRPr>
            </a:lvl9pPr>
          </a:lstStyle>
          <a:p/>
        </p:txBody>
      </p:sp>
      <p:sp>
        <p:nvSpPr>
          <p:cNvPr id="194" name="Google Shape;194;p21"/>
          <p:cNvSpPr txBox="1"/>
          <p:nvPr>
            <p:ph idx="5" type="subTitle"/>
          </p:nvPr>
        </p:nvSpPr>
        <p:spPr>
          <a:xfrm>
            <a:off x="344000" y="2022800"/>
            <a:ext cx="1841400" cy="3936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BM Plex Sans"/>
              <a:buNone/>
              <a:defRPr sz="1100">
                <a:latin typeface="IBM Plex Sans"/>
                <a:ea typeface="IBM Plex Sans"/>
                <a:cs typeface="IBM Plex Sans"/>
                <a:sym typeface="IBM Plex Sans"/>
              </a:defRPr>
            </a:lvl1pPr>
            <a:lvl2pPr lvl="1">
              <a:spcBef>
                <a:spcPts val="0"/>
              </a:spcBef>
              <a:spcAft>
                <a:spcPts val="0"/>
              </a:spcAft>
              <a:buSzPts val="1100"/>
              <a:buFont typeface="IBM Plex Sans"/>
              <a:buNone/>
              <a:defRPr sz="1100">
                <a:latin typeface="IBM Plex Sans"/>
                <a:ea typeface="IBM Plex Sans"/>
                <a:cs typeface="IBM Plex Sans"/>
                <a:sym typeface="IBM Plex Sans"/>
              </a:defRPr>
            </a:lvl2pPr>
            <a:lvl3pPr lvl="2">
              <a:spcBef>
                <a:spcPts val="0"/>
              </a:spcBef>
              <a:spcAft>
                <a:spcPts val="0"/>
              </a:spcAft>
              <a:buSzPts val="1100"/>
              <a:buFont typeface="IBM Plex Sans"/>
              <a:buNone/>
              <a:defRPr sz="1100">
                <a:latin typeface="IBM Plex Sans"/>
                <a:ea typeface="IBM Plex Sans"/>
                <a:cs typeface="IBM Plex Sans"/>
                <a:sym typeface="IBM Plex Sans"/>
              </a:defRPr>
            </a:lvl3pPr>
            <a:lvl4pPr lvl="3">
              <a:spcBef>
                <a:spcPts val="0"/>
              </a:spcBef>
              <a:spcAft>
                <a:spcPts val="0"/>
              </a:spcAft>
              <a:buSzPts val="1100"/>
              <a:buFont typeface="IBM Plex Sans"/>
              <a:buNone/>
              <a:defRPr sz="1100">
                <a:latin typeface="IBM Plex Sans"/>
                <a:ea typeface="IBM Plex Sans"/>
                <a:cs typeface="IBM Plex Sans"/>
                <a:sym typeface="IBM Plex Sans"/>
              </a:defRPr>
            </a:lvl4pPr>
            <a:lvl5pPr lvl="4">
              <a:spcBef>
                <a:spcPts val="0"/>
              </a:spcBef>
              <a:spcAft>
                <a:spcPts val="0"/>
              </a:spcAft>
              <a:buSzPts val="1100"/>
              <a:buFont typeface="IBM Plex Sans"/>
              <a:buNone/>
              <a:defRPr sz="1100">
                <a:latin typeface="IBM Plex Sans"/>
                <a:ea typeface="IBM Plex Sans"/>
                <a:cs typeface="IBM Plex Sans"/>
                <a:sym typeface="IBM Plex Sans"/>
              </a:defRPr>
            </a:lvl5pPr>
            <a:lvl6pPr lvl="5">
              <a:spcBef>
                <a:spcPts val="0"/>
              </a:spcBef>
              <a:spcAft>
                <a:spcPts val="0"/>
              </a:spcAft>
              <a:buSzPts val="1100"/>
              <a:buFont typeface="IBM Plex Sans"/>
              <a:buNone/>
              <a:defRPr sz="1100">
                <a:latin typeface="IBM Plex Sans"/>
                <a:ea typeface="IBM Plex Sans"/>
                <a:cs typeface="IBM Plex Sans"/>
                <a:sym typeface="IBM Plex Sans"/>
              </a:defRPr>
            </a:lvl6pPr>
            <a:lvl7pPr lvl="6">
              <a:spcBef>
                <a:spcPts val="0"/>
              </a:spcBef>
              <a:spcAft>
                <a:spcPts val="0"/>
              </a:spcAft>
              <a:buSzPts val="1100"/>
              <a:buFont typeface="IBM Plex Sans"/>
              <a:buNone/>
              <a:defRPr sz="1100">
                <a:latin typeface="IBM Plex Sans"/>
                <a:ea typeface="IBM Plex Sans"/>
                <a:cs typeface="IBM Plex Sans"/>
                <a:sym typeface="IBM Plex Sans"/>
              </a:defRPr>
            </a:lvl7pPr>
            <a:lvl8pPr lvl="7">
              <a:spcBef>
                <a:spcPts val="0"/>
              </a:spcBef>
              <a:spcAft>
                <a:spcPts val="0"/>
              </a:spcAft>
              <a:buSzPts val="1100"/>
              <a:buFont typeface="IBM Plex Sans"/>
              <a:buNone/>
              <a:defRPr sz="1100">
                <a:latin typeface="IBM Plex Sans"/>
                <a:ea typeface="IBM Plex Sans"/>
                <a:cs typeface="IBM Plex Sans"/>
                <a:sym typeface="IBM Plex Sans"/>
              </a:defRPr>
            </a:lvl8pPr>
            <a:lvl9pPr lvl="8">
              <a:spcBef>
                <a:spcPts val="0"/>
              </a:spcBef>
              <a:spcAft>
                <a:spcPts val="0"/>
              </a:spcAft>
              <a:buSzPts val="1100"/>
              <a:buFont typeface="IBM Plex Sans"/>
              <a:buNone/>
              <a:defRPr sz="1100">
                <a:latin typeface="IBM Plex Sans"/>
                <a:ea typeface="IBM Plex Sans"/>
                <a:cs typeface="IBM Plex Sans"/>
                <a:sym typeface="IBM Plex Sans"/>
              </a:defRPr>
            </a:lvl9pPr>
          </a:lstStyle>
          <a:p/>
        </p:txBody>
      </p:sp>
      <p:sp>
        <p:nvSpPr>
          <p:cNvPr id="195" name="Google Shape;195;p21"/>
          <p:cNvSpPr txBox="1"/>
          <p:nvPr>
            <p:ph idx="6" type="subTitle"/>
          </p:nvPr>
        </p:nvSpPr>
        <p:spPr>
          <a:xfrm>
            <a:off x="344000" y="2581719"/>
            <a:ext cx="1841400" cy="3936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BM Plex Sans"/>
              <a:buNone/>
              <a:defRPr sz="1100">
                <a:latin typeface="IBM Plex Sans"/>
                <a:ea typeface="IBM Plex Sans"/>
                <a:cs typeface="IBM Plex Sans"/>
                <a:sym typeface="IBM Plex Sans"/>
              </a:defRPr>
            </a:lvl1pPr>
            <a:lvl2pPr lvl="1">
              <a:spcBef>
                <a:spcPts val="0"/>
              </a:spcBef>
              <a:spcAft>
                <a:spcPts val="0"/>
              </a:spcAft>
              <a:buSzPts val="1100"/>
              <a:buFont typeface="IBM Plex Sans"/>
              <a:buNone/>
              <a:defRPr sz="1100">
                <a:latin typeface="IBM Plex Sans"/>
                <a:ea typeface="IBM Plex Sans"/>
                <a:cs typeface="IBM Plex Sans"/>
                <a:sym typeface="IBM Plex Sans"/>
              </a:defRPr>
            </a:lvl2pPr>
            <a:lvl3pPr lvl="2">
              <a:spcBef>
                <a:spcPts val="0"/>
              </a:spcBef>
              <a:spcAft>
                <a:spcPts val="0"/>
              </a:spcAft>
              <a:buSzPts val="1100"/>
              <a:buFont typeface="IBM Plex Sans"/>
              <a:buNone/>
              <a:defRPr sz="1100">
                <a:latin typeface="IBM Plex Sans"/>
                <a:ea typeface="IBM Plex Sans"/>
                <a:cs typeface="IBM Plex Sans"/>
                <a:sym typeface="IBM Plex Sans"/>
              </a:defRPr>
            </a:lvl3pPr>
            <a:lvl4pPr lvl="3">
              <a:spcBef>
                <a:spcPts val="0"/>
              </a:spcBef>
              <a:spcAft>
                <a:spcPts val="0"/>
              </a:spcAft>
              <a:buSzPts val="1100"/>
              <a:buFont typeface="IBM Plex Sans"/>
              <a:buNone/>
              <a:defRPr sz="1100">
                <a:latin typeface="IBM Plex Sans"/>
                <a:ea typeface="IBM Plex Sans"/>
                <a:cs typeface="IBM Plex Sans"/>
                <a:sym typeface="IBM Plex Sans"/>
              </a:defRPr>
            </a:lvl4pPr>
            <a:lvl5pPr lvl="4">
              <a:spcBef>
                <a:spcPts val="0"/>
              </a:spcBef>
              <a:spcAft>
                <a:spcPts val="0"/>
              </a:spcAft>
              <a:buSzPts val="1100"/>
              <a:buFont typeface="IBM Plex Sans"/>
              <a:buNone/>
              <a:defRPr sz="1100">
                <a:latin typeface="IBM Plex Sans"/>
                <a:ea typeface="IBM Plex Sans"/>
                <a:cs typeface="IBM Plex Sans"/>
                <a:sym typeface="IBM Plex Sans"/>
              </a:defRPr>
            </a:lvl5pPr>
            <a:lvl6pPr lvl="5">
              <a:spcBef>
                <a:spcPts val="0"/>
              </a:spcBef>
              <a:spcAft>
                <a:spcPts val="0"/>
              </a:spcAft>
              <a:buSzPts val="1100"/>
              <a:buFont typeface="IBM Plex Sans"/>
              <a:buNone/>
              <a:defRPr sz="1100">
                <a:latin typeface="IBM Plex Sans"/>
                <a:ea typeface="IBM Plex Sans"/>
                <a:cs typeface="IBM Plex Sans"/>
                <a:sym typeface="IBM Plex Sans"/>
              </a:defRPr>
            </a:lvl6pPr>
            <a:lvl7pPr lvl="6">
              <a:spcBef>
                <a:spcPts val="0"/>
              </a:spcBef>
              <a:spcAft>
                <a:spcPts val="0"/>
              </a:spcAft>
              <a:buSzPts val="1100"/>
              <a:buFont typeface="IBM Plex Sans"/>
              <a:buNone/>
              <a:defRPr sz="1100">
                <a:latin typeface="IBM Plex Sans"/>
                <a:ea typeface="IBM Plex Sans"/>
                <a:cs typeface="IBM Plex Sans"/>
                <a:sym typeface="IBM Plex Sans"/>
              </a:defRPr>
            </a:lvl7pPr>
            <a:lvl8pPr lvl="7">
              <a:spcBef>
                <a:spcPts val="0"/>
              </a:spcBef>
              <a:spcAft>
                <a:spcPts val="0"/>
              </a:spcAft>
              <a:buSzPts val="1100"/>
              <a:buFont typeface="IBM Plex Sans"/>
              <a:buNone/>
              <a:defRPr sz="1100">
                <a:latin typeface="IBM Plex Sans"/>
                <a:ea typeface="IBM Plex Sans"/>
                <a:cs typeface="IBM Plex Sans"/>
                <a:sym typeface="IBM Plex Sans"/>
              </a:defRPr>
            </a:lvl8pPr>
            <a:lvl9pPr lvl="8">
              <a:spcBef>
                <a:spcPts val="0"/>
              </a:spcBef>
              <a:spcAft>
                <a:spcPts val="0"/>
              </a:spcAft>
              <a:buSzPts val="1100"/>
              <a:buFont typeface="IBM Plex Sans"/>
              <a:buNone/>
              <a:defRPr sz="1100">
                <a:latin typeface="IBM Plex Sans"/>
                <a:ea typeface="IBM Plex Sans"/>
                <a:cs typeface="IBM Plex Sans"/>
                <a:sym typeface="IBM Plex Sans"/>
              </a:defRPr>
            </a:lvl9pPr>
          </a:lstStyle>
          <a:p/>
        </p:txBody>
      </p:sp>
      <p:sp>
        <p:nvSpPr>
          <p:cNvPr id="196" name="Google Shape;196;p21"/>
          <p:cNvSpPr txBox="1"/>
          <p:nvPr>
            <p:ph idx="7" type="subTitle"/>
          </p:nvPr>
        </p:nvSpPr>
        <p:spPr>
          <a:xfrm>
            <a:off x="344000" y="3140638"/>
            <a:ext cx="1841400" cy="3936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BM Plex Sans"/>
              <a:buNone/>
              <a:defRPr sz="1100">
                <a:latin typeface="IBM Plex Sans"/>
                <a:ea typeface="IBM Plex Sans"/>
                <a:cs typeface="IBM Plex Sans"/>
                <a:sym typeface="IBM Plex Sans"/>
              </a:defRPr>
            </a:lvl1pPr>
            <a:lvl2pPr lvl="1">
              <a:spcBef>
                <a:spcPts val="0"/>
              </a:spcBef>
              <a:spcAft>
                <a:spcPts val="0"/>
              </a:spcAft>
              <a:buSzPts val="1100"/>
              <a:buFont typeface="IBM Plex Sans"/>
              <a:buNone/>
              <a:defRPr sz="1100">
                <a:latin typeface="IBM Plex Sans"/>
                <a:ea typeface="IBM Plex Sans"/>
                <a:cs typeface="IBM Plex Sans"/>
                <a:sym typeface="IBM Plex Sans"/>
              </a:defRPr>
            </a:lvl2pPr>
            <a:lvl3pPr lvl="2">
              <a:spcBef>
                <a:spcPts val="0"/>
              </a:spcBef>
              <a:spcAft>
                <a:spcPts val="0"/>
              </a:spcAft>
              <a:buSzPts val="1100"/>
              <a:buFont typeface="IBM Plex Sans"/>
              <a:buNone/>
              <a:defRPr sz="1100">
                <a:latin typeface="IBM Plex Sans"/>
                <a:ea typeface="IBM Plex Sans"/>
                <a:cs typeface="IBM Plex Sans"/>
                <a:sym typeface="IBM Plex Sans"/>
              </a:defRPr>
            </a:lvl3pPr>
            <a:lvl4pPr lvl="3">
              <a:spcBef>
                <a:spcPts val="0"/>
              </a:spcBef>
              <a:spcAft>
                <a:spcPts val="0"/>
              </a:spcAft>
              <a:buSzPts val="1100"/>
              <a:buFont typeface="IBM Plex Sans"/>
              <a:buNone/>
              <a:defRPr sz="1100">
                <a:latin typeface="IBM Plex Sans"/>
                <a:ea typeface="IBM Plex Sans"/>
                <a:cs typeface="IBM Plex Sans"/>
                <a:sym typeface="IBM Plex Sans"/>
              </a:defRPr>
            </a:lvl4pPr>
            <a:lvl5pPr lvl="4">
              <a:spcBef>
                <a:spcPts val="0"/>
              </a:spcBef>
              <a:spcAft>
                <a:spcPts val="0"/>
              </a:spcAft>
              <a:buSzPts val="1100"/>
              <a:buFont typeface="IBM Plex Sans"/>
              <a:buNone/>
              <a:defRPr sz="1100">
                <a:latin typeface="IBM Plex Sans"/>
                <a:ea typeface="IBM Plex Sans"/>
                <a:cs typeface="IBM Plex Sans"/>
                <a:sym typeface="IBM Plex Sans"/>
              </a:defRPr>
            </a:lvl5pPr>
            <a:lvl6pPr lvl="5">
              <a:spcBef>
                <a:spcPts val="0"/>
              </a:spcBef>
              <a:spcAft>
                <a:spcPts val="0"/>
              </a:spcAft>
              <a:buSzPts val="1100"/>
              <a:buFont typeface="IBM Plex Sans"/>
              <a:buNone/>
              <a:defRPr sz="1100">
                <a:latin typeface="IBM Plex Sans"/>
                <a:ea typeface="IBM Plex Sans"/>
                <a:cs typeface="IBM Plex Sans"/>
                <a:sym typeface="IBM Plex Sans"/>
              </a:defRPr>
            </a:lvl6pPr>
            <a:lvl7pPr lvl="6">
              <a:spcBef>
                <a:spcPts val="0"/>
              </a:spcBef>
              <a:spcAft>
                <a:spcPts val="0"/>
              </a:spcAft>
              <a:buSzPts val="1100"/>
              <a:buFont typeface="IBM Plex Sans"/>
              <a:buNone/>
              <a:defRPr sz="1100">
                <a:latin typeface="IBM Plex Sans"/>
                <a:ea typeface="IBM Plex Sans"/>
                <a:cs typeface="IBM Plex Sans"/>
                <a:sym typeface="IBM Plex Sans"/>
              </a:defRPr>
            </a:lvl7pPr>
            <a:lvl8pPr lvl="7">
              <a:spcBef>
                <a:spcPts val="0"/>
              </a:spcBef>
              <a:spcAft>
                <a:spcPts val="0"/>
              </a:spcAft>
              <a:buSzPts val="1100"/>
              <a:buFont typeface="IBM Plex Sans"/>
              <a:buNone/>
              <a:defRPr sz="1100">
                <a:latin typeface="IBM Plex Sans"/>
                <a:ea typeface="IBM Plex Sans"/>
                <a:cs typeface="IBM Plex Sans"/>
                <a:sym typeface="IBM Plex Sans"/>
              </a:defRPr>
            </a:lvl8pPr>
            <a:lvl9pPr lvl="8">
              <a:spcBef>
                <a:spcPts val="0"/>
              </a:spcBef>
              <a:spcAft>
                <a:spcPts val="0"/>
              </a:spcAft>
              <a:buSzPts val="1100"/>
              <a:buFont typeface="IBM Plex Sans"/>
              <a:buNone/>
              <a:defRPr sz="1100">
                <a:latin typeface="IBM Plex Sans"/>
                <a:ea typeface="IBM Plex Sans"/>
                <a:cs typeface="IBM Plex Sans"/>
                <a:sym typeface="IBM Plex Sans"/>
              </a:defRPr>
            </a:lvl9pPr>
          </a:lstStyle>
          <a:p/>
        </p:txBody>
      </p:sp>
      <p:sp>
        <p:nvSpPr>
          <p:cNvPr id="197" name="Google Shape;197;p21"/>
          <p:cNvSpPr txBox="1"/>
          <p:nvPr>
            <p:ph idx="8" type="subTitle"/>
          </p:nvPr>
        </p:nvSpPr>
        <p:spPr>
          <a:xfrm>
            <a:off x="344000" y="3699556"/>
            <a:ext cx="1841400" cy="3936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BM Plex Sans"/>
              <a:buNone/>
              <a:defRPr sz="1100">
                <a:latin typeface="IBM Plex Sans"/>
                <a:ea typeface="IBM Plex Sans"/>
                <a:cs typeface="IBM Plex Sans"/>
                <a:sym typeface="IBM Plex Sans"/>
              </a:defRPr>
            </a:lvl1pPr>
            <a:lvl2pPr lvl="1">
              <a:spcBef>
                <a:spcPts val="0"/>
              </a:spcBef>
              <a:spcAft>
                <a:spcPts val="0"/>
              </a:spcAft>
              <a:buSzPts val="1100"/>
              <a:buFont typeface="IBM Plex Sans"/>
              <a:buNone/>
              <a:defRPr sz="1100">
                <a:latin typeface="IBM Plex Sans"/>
                <a:ea typeface="IBM Plex Sans"/>
                <a:cs typeface="IBM Plex Sans"/>
                <a:sym typeface="IBM Plex Sans"/>
              </a:defRPr>
            </a:lvl2pPr>
            <a:lvl3pPr lvl="2">
              <a:spcBef>
                <a:spcPts val="0"/>
              </a:spcBef>
              <a:spcAft>
                <a:spcPts val="0"/>
              </a:spcAft>
              <a:buSzPts val="1100"/>
              <a:buFont typeface="IBM Plex Sans"/>
              <a:buNone/>
              <a:defRPr sz="1100">
                <a:latin typeface="IBM Plex Sans"/>
                <a:ea typeface="IBM Plex Sans"/>
                <a:cs typeface="IBM Plex Sans"/>
                <a:sym typeface="IBM Plex Sans"/>
              </a:defRPr>
            </a:lvl3pPr>
            <a:lvl4pPr lvl="3">
              <a:spcBef>
                <a:spcPts val="0"/>
              </a:spcBef>
              <a:spcAft>
                <a:spcPts val="0"/>
              </a:spcAft>
              <a:buSzPts val="1100"/>
              <a:buFont typeface="IBM Plex Sans"/>
              <a:buNone/>
              <a:defRPr sz="1100">
                <a:latin typeface="IBM Plex Sans"/>
                <a:ea typeface="IBM Plex Sans"/>
                <a:cs typeface="IBM Plex Sans"/>
                <a:sym typeface="IBM Plex Sans"/>
              </a:defRPr>
            </a:lvl4pPr>
            <a:lvl5pPr lvl="4">
              <a:spcBef>
                <a:spcPts val="0"/>
              </a:spcBef>
              <a:spcAft>
                <a:spcPts val="0"/>
              </a:spcAft>
              <a:buSzPts val="1100"/>
              <a:buFont typeface="IBM Plex Sans"/>
              <a:buNone/>
              <a:defRPr sz="1100">
                <a:latin typeface="IBM Plex Sans"/>
                <a:ea typeface="IBM Plex Sans"/>
                <a:cs typeface="IBM Plex Sans"/>
                <a:sym typeface="IBM Plex Sans"/>
              </a:defRPr>
            </a:lvl5pPr>
            <a:lvl6pPr lvl="5">
              <a:spcBef>
                <a:spcPts val="0"/>
              </a:spcBef>
              <a:spcAft>
                <a:spcPts val="0"/>
              </a:spcAft>
              <a:buSzPts val="1100"/>
              <a:buFont typeface="IBM Plex Sans"/>
              <a:buNone/>
              <a:defRPr sz="1100">
                <a:latin typeface="IBM Plex Sans"/>
                <a:ea typeface="IBM Plex Sans"/>
                <a:cs typeface="IBM Plex Sans"/>
                <a:sym typeface="IBM Plex Sans"/>
              </a:defRPr>
            </a:lvl6pPr>
            <a:lvl7pPr lvl="6">
              <a:spcBef>
                <a:spcPts val="0"/>
              </a:spcBef>
              <a:spcAft>
                <a:spcPts val="0"/>
              </a:spcAft>
              <a:buSzPts val="1100"/>
              <a:buFont typeface="IBM Plex Sans"/>
              <a:buNone/>
              <a:defRPr sz="1100">
                <a:latin typeface="IBM Plex Sans"/>
                <a:ea typeface="IBM Plex Sans"/>
                <a:cs typeface="IBM Plex Sans"/>
                <a:sym typeface="IBM Plex Sans"/>
              </a:defRPr>
            </a:lvl7pPr>
            <a:lvl8pPr lvl="7">
              <a:spcBef>
                <a:spcPts val="0"/>
              </a:spcBef>
              <a:spcAft>
                <a:spcPts val="0"/>
              </a:spcAft>
              <a:buSzPts val="1100"/>
              <a:buFont typeface="IBM Plex Sans"/>
              <a:buNone/>
              <a:defRPr sz="1100">
                <a:latin typeface="IBM Plex Sans"/>
                <a:ea typeface="IBM Plex Sans"/>
                <a:cs typeface="IBM Plex Sans"/>
                <a:sym typeface="IBM Plex Sans"/>
              </a:defRPr>
            </a:lvl8pPr>
            <a:lvl9pPr lvl="8">
              <a:spcBef>
                <a:spcPts val="0"/>
              </a:spcBef>
              <a:spcAft>
                <a:spcPts val="0"/>
              </a:spcAft>
              <a:buSzPts val="1100"/>
              <a:buFont typeface="IBM Plex Sans"/>
              <a:buNone/>
              <a:defRPr sz="1100">
                <a:latin typeface="IBM Plex Sans"/>
                <a:ea typeface="IBM Plex Sans"/>
                <a:cs typeface="IBM Plex Sans"/>
                <a:sym typeface="IBM Plex Sans"/>
              </a:defRPr>
            </a:lvl9pPr>
          </a:lstStyle>
          <a:p/>
        </p:txBody>
      </p:sp>
      <p:sp>
        <p:nvSpPr>
          <p:cNvPr id="198" name="Google Shape;198;p21"/>
          <p:cNvSpPr txBox="1"/>
          <p:nvPr>
            <p:ph idx="9" type="subTitle"/>
          </p:nvPr>
        </p:nvSpPr>
        <p:spPr>
          <a:xfrm>
            <a:off x="344000" y="4258475"/>
            <a:ext cx="1841400" cy="3936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BM Plex Sans"/>
              <a:buNone/>
              <a:defRPr sz="1100">
                <a:latin typeface="IBM Plex Sans"/>
                <a:ea typeface="IBM Plex Sans"/>
                <a:cs typeface="IBM Plex Sans"/>
                <a:sym typeface="IBM Plex Sans"/>
              </a:defRPr>
            </a:lvl1pPr>
            <a:lvl2pPr lvl="1">
              <a:spcBef>
                <a:spcPts val="0"/>
              </a:spcBef>
              <a:spcAft>
                <a:spcPts val="0"/>
              </a:spcAft>
              <a:buSzPts val="1100"/>
              <a:buFont typeface="IBM Plex Sans"/>
              <a:buNone/>
              <a:defRPr sz="1100">
                <a:latin typeface="IBM Plex Sans"/>
                <a:ea typeface="IBM Plex Sans"/>
                <a:cs typeface="IBM Plex Sans"/>
                <a:sym typeface="IBM Plex Sans"/>
              </a:defRPr>
            </a:lvl2pPr>
            <a:lvl3pPr lvl="2">
              <a:spcBef>
                <a:spcPts val="0"/>
              </a:spcBef>
              <a:spcAft>
                <a:spcPts val="0"/>
              </a:spcAft>
              <a:buSzPts val="1100"/>
              <a:buFont typeface="IBM Plex Sans"/>
              <a:buNone/>
              <a:defRPr sz="1100">
                <a:latin typeface="IBM Plex Sans"/>
                <a:ea typeface="IBM Plex Sans"/>
                <a:cs typeface="IBM Plex Sans"/>
                <a:sym typeface="IBM Plex Sans"/>
              </a:defRPr>
            </a:lvl3pPr>
            <a:lvl4pPr lvl="3">
              <a:spcBef>
                <a:spcPts val="0"/>
              </a:spcBef>
              <a:spcAft>
                <a:spcPts val="0"/>
              </a:spcAft>
              <a:buSzPts val="1100"/>
              <a:buFont typeface="IBM Plex Sans"/>
              <a:buNone/>
              <a:defRPr sz="1100">
                <a:latin typeface="IBM Plex Sans"/>
                <a:ea typeface="IBM Plex Sans"/>
                <a:cs typeface="IBM Plex Sans"/>
                <a:sym typeface="IBM Plex Sans"/>
              </a:defRPr>
            </a:lvl4pPr>
            <a:lvl5pPr lvl="4">
              <a:spcBef>
                <a:spcPts val="0"/>
              </a:spcBef>
              <a:spcAft>
                <a:spcPts val="0"/>
              </a:spcAft>
              <a:buSzPts val="1100"/>
              <a:buFont typeface="IBM Plex Sans"/>
              <a:buNone/>
              <a:defRPr sz="1100">
                <a:latin typeface="IBM Plex Sans"/>
                <a:ea typeface="IBM Plex Sans"/>
                <a:cs typeface="IBM Plex Sans"/>
                <a:sym typeface="IBM Plex Sans"/>
              </a:defRPr>
            </a:lvl5pPr>
            <a:lvl6pPr lvl="5">
              <a:spcBef>
                <a:spcPts val="0"/>
              </a:spcBef>
              <a:spcAft>
                <a:spcPts val="0"/>
              </a:spcAft>
              <a:buSzPts val="1100"/>
              <a:buFont typeface="IBM Plex Sans"/>
              <a:buNone/>
              <a:defRPr sz="1100">
                <a:latin typeface="IBM Plex Sans"/>
                <a:ea typeface="IBM Plex Sans"/>
                <a:cs typeface="IBM Plex Sans"/>
                <a:sym typeface="IBM Plex Sans"/>
              </a:defRPr>
            </a:lvl6pPr>
            <a:lvl7pPr lvl="6">
              <a:spcBef>
                <a:spcPts val="0"/>
              </a:spcBef>
              <a:spcAft>
                <a:spcPts val="0"/>
              </a:spcAft>
              <a:buSzPts val="1100"/>
              <a:buFont typeface="IBM Plex Sans"/>
              <a:buNone/>
              <a:defRPr sz="1100">
                <a:latin typeface="IBM Plex Sans"/>
                <a:ea typeface="IBM Plex Sans"/>
                <a:cs typeface="IBM Plex Sans"/>
                <a:sym typeface="IBM Plex Sans"/>
              </a:defRPr>
            </a:lvl7pPr>
            <a:lvl8pPr lvl="7">
              <a:spcBef>
                <a:spcPts val="0"/>
              </a:spcBef>
              <a:spcAft>
                <a:spcPts val="0"/>
              </a:spcAft>
              <a:buSzPts val="1100"/>
              <a:buFont typeface="IBM Plex Sans"/>
              <a:buNone/>
              <a:defRPr sz="1100">
                <a:latin typeface="IBM Plex Sans"/>
                <a:ea typeface="IBM Plex Sans"/>
                <a:cs typeface="IBM Plex Sans"/>
                <a:sym typeface="IBM Plex Sans"/>
              </a:defRPr>
            </a:lvl8pPr>
            <a:lvl9pPr lvl="8">
              <a:spcBef>
                <a:spcPts val="0"/>
              </a:spcBef>
              <a:spcAft>
                <a:spcPts val="0"/>
              </a:spcAft>
              <a:buSzPts val="1100"/>
              <a:buFont typeface="IBM Plex Sans"/>
              <a:buNone/>
              <a:defRPr sz="1100">
                <a:latin typeface="IBM Plex Sans"/>
                <a:ea typeface="IBM Plex Sans"/>
                <a:cs typeface="IBM Plex Sans"/>
                <a:sym typeface="IBM Plex Sans"/>
              </a:defRPr>
            </a:lvl9pPr>
          </a:lstStyle>
          <a:p/>
        </p:txBody>
      </p:sp>
      <p:sp>
        <p:nvSpPr>
          <p:cNvPr id="199" name="Google Shape;199;p21"/>
          <p:cNvSpPr txBox="1"/>
          <p:nvPr>
            <p:ph idx="13" type="subTitle"/>
          </p:nvPr>
        </p:nvSpPr>
        <p:spPr>
          <a:xfrm>
            <a:off x="7108121" y="1297750"/>
            <a:ext cx="1691100" cy="393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a:buNone/>
              <a:defRPr>
                <a:latin typeface="IBM Plex Sans"/>
                <a:ea typeface="IBM Plex Sans"/>
                <a:cs typeface="IBM Plex Sans"/>
                <a:sym typeface="IBM Plex Sans"/>
              </a:defRPr>
            </a:lvl1pPr>
            <a:lvl2pPr lvl="1" algn="ctr">
              <a:spcBef>
                <a:spcPts val="0"/>
              </a:spcBef>
              <a:spcAft>
                <a:spcPts val="0"/>
              </a:spcAft>
              <a:buSzPts val="1400"/>
              <a:buFont typeface="IBM Plex Sans"/>
              <a:buNone/>
              <a:defRPr>
                <a:latin typeface="IBM Plex Sans"/>
                <a:ea typeface="IBM Plex Sans"/>
                <a:cs typeface="IBM Plex Sans"/>
                <a:sym typeface="IBM Plex Sans"/>
              </a:defRPr>
            </a:lvl2pPr>
            <a:lvl3pPr lvl="2" algn="ctr">
              <a:spcBef>
                <a:spcPts val="0"/>
              </a:spcBef>
              <a:spcAft>
                <a:spcPts val="0"/>
              </a:spcAft>
              <a:buSzPts val="1400"/>
              <a:buFont typeface="IBM Plex Sans"/>
              <a:buNone/>
              <a:defRPr>
                <a:latin typeface="IBM Plex Sans"/>
                <a:ea typeface="IBM Plex Sans"/>
                <a:cs typeface="IBM Plex Sans"/>
                <a:sym typeface="IBM Plex Sans"/>
              </a:defRPr>
            </a:lvl3pPr>
            <a:lvl4pPr lvl="3" algn="ctr">
              <a:spcBef>
                <a:spcPts val="0"/>
              </a:spcBef>
              <a:spcAft>
                <a:spcPts val="0"/>
              </a:spcAft>
              <a:buSzPts val="1400"/>
              <a:buFont typeface="IBM Plex Sans"/>
              <a:buNone/>
              <a:defRPr>
                <a:latin typeface="IBM Plex Sans"/>
                <a:ea typeface="IBM Plex Sans"/>
                <a:cs typeface="IBM Plex Sans"/>
                <a:sym typeface="IBM Plex Sans"/>
              </a:defRPr>
            </a:lvl4pPr>
            <a:lvl5pPr lvl="4" algn="ctr">
              <a:spcBef>
                <a:spcPts val="0"/>
              </a:spcBef>
              <a:spcAft>
                <a:spcPts val="0"/>
              </a:spcAft>
              <a:buSzPts val="1400"/>
              <a:buFont typeface="IBM Plex Sans"/>
              <a:buNone/>
              <a:defRPr>
                <a:latin typeface="IBM Plex Sans"/>
                <a:ea typeface="IBM Plex Sans"/>
                <a:cs typeface="IBM Plex Sans"/>
                <a:sym typeface="IBM Plex Sans"/>
              </a:defRPr>
            </a:lvl5pPr>
            <a:lvl6pPr lvl="5" algn="ctr">
              <a:spcBef>
                <a:spcPts val="0"/>
              </a:spcBef>
              <a:spcAft>
                <a:spcPts val="0"/>
              </a:spcAft>
              <a:buSzPts val="1400"/>
              <a:buFont typeface="IBM Plex Sans"/>
              <a:buNone/>
              <a:defRPr>
                <a:latin typeface="IBM Plex Sans"/>
                <a:ea typeface="IBM Plex Sans"/>
                <a:cs typeface="IBM Plex Sans"/>
                <a:sym typeface="IBM Plex Sans"/>
              </a:defRPr>
            </a:lvl6pPr>
            <a:lvl7pPr lvl="6" algn="ctr">
              <a:spcBef>
                <a:spcPts val="0"/>
              </a:spcBef>
              <a:spcAft>
                <a:spcPts val="0"/>
              </a:spcAft>
              <a:buSzPts val="1400"/>
              <a:buFont typeface="IBM Plex Sans"/>
              <a:buNone/>
              <a:defRPr>
                <a:latin typeface="IBM Plex Sans"/>
                <a:ea typeface="IBM Plex Sans"/>
                <a:cs typeface="IBM Plex Sans"/>
                <a:sym typeface="IBM Plex Sans"/>
              </a:defRPr>
            </a:lvl7pPr>
            <a:lvl8pPr lvl="7" algn="ctr">
              <a:spcBef>
                <a:spcPts val="0"/>
              </a:spcBef>
              <a:spcAft>
                <a:spcPts val="0"/>
              </a:spcAft>
              <a:buSzPts val="1400"/>
              <a:buFont typeface="IBM Plex Sans"/>
              <a:buNone/>
              <a:defRPr>
                <a:latin typeface="IBM Plex Sans"/>
                <a:ea typeface="IBM Plex Sans"/>
                <a:cs typeface="IBM Plex Sans"/>
                <a:sym typeface="IBM Plex Sans"/>
              </a:defRPr>
            </a:lvl8pPr>
            <a:lvl9pPr lvl="8" algn="ctr">
              <a:spcBef>
                <a:spcPts val="0"/>
              </a:spcBef>
              <a:spcAft>
                <a:spcPts val="0"/>
              </a:spcAft>
              <a:buSzPts val="1400"/>
              <a:buFont typeface="IBM Plex Sans"/>
              <a:buNone/>
              <a:defRPr>
                <a:latin typeface="IBM Plex Sans"/>
                <a:ea typeface="IBM Plex Sans"/>
                <a:cs typeface="IBM Plex Sans"/>
                <a:sym typeface="IBM Plex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2">
    <p:bg>
      <p:bgPr>
        <a:solidFill>
          <a:schemeClr val="dk1"/>
        </a:solidFill>
      </p:bgPr>
    </p:bg>
    <p:spTree>
      <p:nvGrpSpPr>
        <p:cNvPr id="200" name="Shape 200"/>
        <p:cNvGrpSpPr/>
        <p:nvPr/>
      </p:nvGrpSpPr>
      <p:grpSpPr>
        <a:xfrm>
          <a:off x="0" y="0"/>
          <a:ext cx="0" cy="0"/>
          <a:chOff x="0" y="0"/>
          <a:chExt cx="0" cy="0"/>
        </a:xfrm>
      </p:grpSpPr>
      <p:sp>
        <p:nvSpPr>
          <p:cNvPr id="201" name="Google Shape;201;p22"/>
          <p:cNvSpPr txBox="1"/>
          <p:nvPr>
            <p:ph idx="1" type="body"/>
          </p:nvPr>
        </p:nvSpPr>
        <p:spPr>
          <a:xfrm>
            <a:off x="779850" y="1833950"/>
            <a:ext cx="3252300" cy="108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02" name="Google Shape;202;p22"/>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a:solidFill>
                  <a:schemeClr val="lt1"/>
                </a:solidFill>
              </a:defRPr>
            </a:lvl1pPr>
            <a:lvl2pPr lvl="1">
              <a:spcBef>
                <a:spcPts val="0"/>
              </a:spcBef>
              <a:spcAft>
                <a:spcPts val="0"/>
              </a:spcAft>
              <a:buClr>
                <a:schemeClr val="lt1"/>
              </a:buClr>
              <a:buSzPts val="5000"/>
              <a:buNone/>
              <a:defRPr>
                <a:solidFill>
                  <a:schemeClr val="lt1"/>
                </a:solidFill>
              </a:defRPr>
            </a:lvl2pPr>
            <a:lvl3pPr lvl="2">
              <a:spcBef>
                <a:spcPts val="0"/>
              </a:spcBef>
              <a:spcAft>
                <a:spcPts val="0"/>
              </a:spcAft>
              <a:buClr>
                <a:schemeClr val="lt1"/>
              </a:buClr>
              <a:buSzPts val="5000"/>
              <a:buNone/>
              <a:defRPr>
                <a:solidFill>
                  <a:schemeClr val="lt1"/>
                </a:solidFill>
              </a:defRPr>
            </a:lvl3pPr>
            <a:lvl4pPr lvl="3">
              <a:spcBef>
                <a:spcPts val="0"/>
              </a:spcBef>
              <a:spcAft>
                <a:spcPts val="0"/>
              </a:spcAft>
              <a:buClr>
                <a:schemeClr val="lt1"/>
              </a:buClr>
              <a:buSzPts val="5000"/>
              <a:buNone/>
              <a:defRPr>
                <a:solidFill>
                  <a:schemeClr val="lt1"/>
                </a:solidFill>
              </a:defRPr>
            </a:lvl4pPr>
            <a:lvl5pPr lvl="4">
              <a:spcBef>
                <a:spcPts val="0"/>
              </a:spcBef>
              <a:spcAft>
                <a:spcPts val="0"/>
              </a:spcAft>
              <a:buClr>
                <a:schemeClr val="lt1"/>
              </a:buClr>
              <a:buSzPts val="5000"/>
              <a:buNone/>
              <a:defRPr>
                <a:solidFill>
                  <a:schemeClr val="lt1"/>
                </a:solidFill>
              </a:defRPr>
            </a:lvl5pPr>
            <a:lvl6pPr lvl="5">
              <a:spcBef>
                <a:spcPts val="0"/>
              </a:spcBef>
              <a:spcAft>
                <a:spcPts val="0"/>
              </a:spcAft>
              <a:buClr>
                <a:schemeClr val="lt1"/>
              </a:buClr>
              <a:buSzPts val="5000"/>
              <a:buNone/>
              <a:defRPr>
                <a:solidFill>
                  <a:schemeClr val="lt1"/>
                </a:solidFill>
              </a:defRPr>
            </a:lvl6pPr>
            <a:lvl7pPr lvl="6">
              <a:spcBef>
                <a:spcPts val="0"/>
              </a:spcBef>
              <a:spcAft>
                <a:spcPts val="0"/>
              </a:spcAft>
              <a:buClr>
                <a:schemeClr val="lt1"/>
              </a:buClr>
              <a:buSzPts val="5000"/>
              <a:buNone/>
              <a:defRPr>
                <a:solidFill>
                  <a:schemeClr val="lt1"/>
                </a:solidFill>
              </a:defRPr>
            </a:lvl7pPr>
            <a:lvl8pPr lvl="7">
              <a:spcBef>
                <a:spcPts val="0"/>
              </a:spcBef>
              <a:spcAft>
                <a:spcPts val="0"/>
              </a:spcAft>
              <a:buClr>
                <a:schemeClr val="lt1"/>
              </a:buClr>
              <a:buSzPts val="5000"/>
              <a:buNone/>
              <a:defRPr>
                <a:solidFill>
                  <a:schemeClr val="lt1"/>
                </a:solidFill>
              </a:defRPr>
            </a:lvl8pPr>
            <a:lvl9pPr lvl="8">
              <a:spcBef>
                <a:spcPts val="0"/>
              </a:spcBef>
              <a:spcAft>
                <a:spcPts val="0"/>
              </a:spcAft>
              <a:buClr>
                <a:schemeClr val="lt1"/>
              </a:buClr>
              <a:buSzPts val="5000"/>
              <a:buNone/>
              <a:defRPr>
                <a:solidFill>
                  <a:schemeClr val="lt1"/>
                </a:solidFill>
              </a:defRPr>
            </a:lvl9pPr>
          </a:lstStyle>
          <a:p/>
        </p:txBody>
      </p:sp>
      <p:sp>
        <p:nvSpPr>
          <p:cNvPr id="203" name="Google Shape;203;p22"/>
          <p:cNvSpPr txBox="1"/>
          <p:nvPr>
            <p:ph idx="2" type="title"/>
          </p:nvPr>
        </p:nvSpPr>
        <p:spPr>
          <a:xfrm>
            <a:off x="779850" y="1337425"/>
            <a:ext cx="32523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p:txBody>
      </p:sp>
      <p:sp>
        <p:nvSpPr>
          <p:cNvPr id="204" name="Google Shape;204;p22"/>
          <p:cNvSpPr txBox="1"/>
          <p:nvPr>
            <p:ph idx="3" type="body"/>
          </p:nvPr>
        </p:nvSpPr>
        <p:spPr>
          <a:xfrm>
            <a:off x="779850" y="3342800"/>
            <a:ext cx="3252300" cy="1412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05" name="Google Shape;205;p22"/>
          <p:cNvSpPr txBox="1"/>
          <p:nvPr>
            <p:ph idx="4" type="title"/>
          </p:nvPr>
        </p:nvSpPr>
        <p:spPr>
          <a:xfrm>
            <a:off x="779850" y="2914325"/>
            <a:ext cx="3252300" cy="428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p:txBody>
      </p:sp>
      <p:sp>
        <p:nvSpPr>
          <p:cNvPr id="206" name="Google Shape;206;p22"/>
          <p:cNvSpPr txBox="1"/>
          <p:nvPr>
            <p:ph idx="5" type="body"/>
          </p:nvPr>
        </p:nvSpPr>
        <p:spPr>
          <a:xfrm>
            <a:off x="5210700" y="1833950"/>
            <a:ext cx="3252300" cy="108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07" name="Google Shape;207;p22"/>
          <p:cNvSpPr txBox="1"/>
          <p:nvPr>
            <p:ph idx="6" type="title"/>
          </p:nvPr>
        </p:nvSpPr>
        <p:spPr>
          <a:xfrm>
            <a:off x="5210700" y="1337425"/>
            <a:ext cx="32523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p:txBody>
      </p:sp>
      <p:sp>
        <p:nvSpPr>
          <p:cNvPr id="208" name="Google Shape;208;p22"/>
          <p:cNvSpPr txBox="1"/>
          <p:nvPr>
            <p:ph idx="7" type="body"/>
          </p:nvPr>
        </p:nvSpPr>
        <p:spPr>
          <a:xfrm>
            <a:off x="5210688" y="3342800"/>
            <a:ext cx="3252300" cy="1412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09" name="Google Shape;209;p22"/>
          <p:cNvSpPr txBox="1"/>
          <p:nvPr>
            <p:ph idx="8" type="title"/>
          </p:nvPr>
        </p:nvSpPr>
        <p:spPr>
          <a:xfrm>
            <a:off x="5210700" y="2914325"/>
            <a:ext cx="3252300" cy="428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2400"/>
              <a:buFont typeface="IBM Plex Sans"/>
              <a:buNone/>
              <a:defRPr sz="2400">
                <a:solidFill>
                  <a:schemeClr val="dk2"/>
                </a:solidFill>
                <a:latin typeface="IBM Plex Sans"/>
                <a:ea typeface="IBM Plex Sans"/>
                <a:cs typeface="IBM Plex Sans"/>
                <a:sym typeface="IBM Plex Sans"/>
              </a:defRPr>
            </a:lvl9pPr>
          </a:lstStyle>
          <a:p/>
        </p:txBody>
      </p:sp>
      <p:sp>
        <p:nvSpPr>
          <p:cNvPr id="210" name="Google Shape;21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02">
  <p:cSld name="CUSTOM_12_1">
    <p:bg>
      <p:bgPr>
        <a:solidFill>
          <a:schemeClr val="dk1"/>
        </a:solidFill>
      </p:bgPr>
    </p:bg>
    <p:spTree>
      <p:nvGrpSpPr>
        <p:cNvPr id="211" name="Shape 211"/>
        <p:cNvGrpSpPr/>
        <p:nvPr/>
      </p:nvGrpSpPr>
      <p:grpSpPr>
        <a:xfrm>
          <a:off x="0" y="0"/>
          <a:ext cx="0" cy="0"/>
          <a:chOff x="0" y="0"/>
          <a:chExt cx="0" cy="0"/>
        </a:xfrm>
      </p:grpSpPr>
      <p:sp>
        <p:nvSpPr>
          <p:cNvPr id="212" name="Google Shape;212;p23"/>
          <p:cNvSpPr/>
          <p:nvPr>
            <p:ph idx="2" type="pic"/>
          </p:nvPr>
        </p:nvSpPr>
        <p:spPr>
          <a:xfrm>
            <a:off x="127425" y="129613"/>
            <a:ext cx="4383600" cy="2407200"/>
          </a:xfrm>
          <a:prstGeom prst="rect">
            <a:avLst/>
          </a:prstGeom>
          <a:noFill/>
          <a:ln>
            <a:noFill/>
          </a:ln>
        </p:spPr>
      </p:sp>
      <p:sp>
        <p:nvSpPr>
          <p:cNvPr id="213" name="Google Shape;213;p23"/>
          <p:cNvSpPr/>
          <p:nvPr>
            <p:ph idx="3" type="pic"/>
          </p:nvPr>
        </p:nvSpPr>
        <p:spPr>
          <a:xfrm>
            <a:off x="127425" y="2652577"/>
            <a:ext cx="4383600" cy="2361300"/>
          </a:xfrm>
          <a:prstGeom prst="rect">
            <a:avLst/>
          </a:prstGeom>
          <a:noFill/>
          <a:ln>
            <a:noFill/>
          </a:ln>
        </p:spPr>
      </p:sp>
      <p:sp>
        <p:nvSpPr>
          <p:cNvPr id="214" name="Google Shape;214;p23"/>
          <p:cNvSpPr/>
          <p:nvPr>
            <p:ph idx="4" type="pic"/>
          </p:nvPr>
        </p:nvSpPr>
        <p:spPr>
          <a:xfrm>
            <a:off x="4632975" y="129613"/>
            <a:ext cx="4383600" cy="2407200"/>
          </a:xfrm>
          <a:prstGeom prst="rect">
            <a:avLst/>
          </a:prstGeom>
          <a:noFill/>
          <a:ln>
            <a:noFill/>
          </a:ln>
        </p:spPr>
      </p:sp>
      <p:sp>
        <p:nvSpPr>
          <p:cNvPr id="215" name="Google Shape;215;p23"/>
          <p:cNvSpPr/>
          <p:nvPr>
            <p:ph idx="5" type="pic"/>
          </p:nvPr>
        </p:nvSpPr>
        <p:spPr>
          <a:xfrm>
            <a:off x="4632975" y="2652577"/>
            <a:ext cx="4383600" cy="23613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dget">
  <p:cSld name="CUSTOM_14">
    <p:bg>
      <p:bgPr>
        <a:solidFill>
          <a:schemeClr val="accent2"/>
        </a:solidFill>
      </p:bgPr>
    </p:bg>
    <p:spTree>
      <p:nvGrpSpPr>
        <p:cNvPr id="216" name="Shape 216"/>
        <p:cNvGrpSpPr/>
        <p:nvPr/>
      </p:nvGrpSpPr>
      <p:grpSpPr>
        <a:xfrm>
          <a:off x="0" y="0"/>
          <a:ext cx="0" cy="0"/>
          <a:chOff x="0" y="0"/>
          <a:chExt cx="0" cy="0"/>
        </a:xfrm>
      </p:grpSpPr>
      <p:sp>
        <p:nvSpPr>
          <p:cNvPr id="217" name="Google Shape;217;p24"/>
          <p:cNvSpPr txBox="1"/>
          <p:nvPr>
            <p:ph type="title"/>
          </p:nvPr>
        </p:nvSpPr>
        <p:spPr>
          <a:xfrm>
            <a:off x="520700" y="2452648"/>
            <a:ext cx="1359000" cy="85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IBM Plex Sans Light"/>
              <a:buNone/>
              <a:defRPr sz="2400"/>
            </a:lvl1pPr>
            <a:lvl2pPr lvl="1" algn="ctr">
              <a:spcBef>
                <a:spcPts val="0"/>
              </a:spcBef>
              <a:spcAft>
                <a:spcPts val="0"/>
              </a:spcAft>
              <a:buClr>
                <a:schemeClr val="dk1"/>
              </a:buClr>
              <a:buSzPts val="2400"/>
              <a:buFont typeface="IBM Plex Sans Light"/>
              <a:buNone/>
              <a:defRPr sz="2400">
                <a:solidFill>
                  <a:schemeClr val="dk1"/>
                </a:solidFill>
              </a:defRPr>
            </a:lvl2pPr>
            <a:lvl3pPr lvl="2" algn="ctr">
              <a:spcBef>
                <a:spcPts val="0"/>
              </a:spcBef>
              <a:spcAft>
                <a:spcPts val="0"/>
              </a:spcAft>
              <a:buClr>
                <a:schemeClr val="dk1"/>
              </a:buClr>
              <a:buSzPts val="2400"/>
              <a:buFont typeface="IBM Plex Sans Light"/>
              <a:buNone/>
              <a:defRPr sz="2400">
                <a:solidFill>
                  <a:schemeClr val="dk1"/>
                </a:solidFill>
              </a:defRPr>
            </a:lvl3pPr>
            <a:lvl4pPr lvl="3" algn="ctr">
              <a:spcBef>
                <a:spcPts val="0"/>
              </a:spcBef>
              <a:spcAft>
                <a:spcPts val="0"/>
              </a:spcAft>
              <a:buClr>
                <a:schemeClr val="dk1"/>
              </a:buClr>
              <a:buSzPts val="2400"/>
              <a:buFont typeface="IBM Plex Sans Light"/>
              <a:buNone/>
              <a:defRPr sz="2400">
                <a:solidFill>
                  <a:schemeClr val="dk1"/>
                </a:solidFill>
              </a:defRPr>
            </a:lvl4pPr>
            <a:lvl5pPr lvl="4" algn="ctr">
              <a:spcBef>
                <a:spcPts val="0"/>
              </a:spcBef>
              <a:spcAft>
                <a:spcPts val="0"/>
              </a:spcAft>
              <a:buClr>
                <a:schemeClr val="dk1"/>
              </a:buClr>
              <a:buSzPts val="2400"/>
              <a:buFont typeface="IBM Plex Sans Light"/>
              <a:buNone/>
              <a:defRPr sz="2400">
                <a:solidFill>
                  <a:schemeClr val="dk1"/>
                </a:solidFill>
              </a:defRPr>
            </a:lvl5pPr>
            <a:lvl6pPr lvl="5" algn="ctr">
              <a:spcBef>
                <a:spcPts val="0"/>
              </a:spcBef>
              <a:spcAft>
                <a:spcPts val="0"/>
              </a:spcAft>
              <a:buClr>
                <a:schemeClr val="dk1"/>
              </a:buClr>
              <a:buSzPts val="2400"/>
              <a:buFont typeface="IBM Plex Sans Light"/>
              <a:buNone/>
              <a:defRPr sz="2400">
                <a:solidFill>
                  <a:schemeClr val="dk1"/>
                </a:solidFill>
              </a:defRPr>
            </a:lvl6pPr>
            <a:lvl7pPr lvl="6" algn="ctr">
              <a:spcBef>
                <a:spcPts val="0"/>
              </a:spcBef>
              <a:spcAft>
                <a:spcPts val="0"/>
              </a:spcAft>
              <a:buClr>
                <a:schemeClr val="dk1"/>
              </a:buClr>
              <a:buSzPts val="2400"/>
              <a:buFont typeface="IBM Plex Sans Light"/>
              <a:buNone/>
              <a:defRPr sz="2400">
                <a:solidFill>
                  <a:schemeClr val="dk1"/>
                </a:solidFill>
              </a:defRPr>
            </a:lvl7pPr>
            <a:lvl8pPr lvl="7" algn="ctr">
              <a:spcBef>
                <a:spcPts val="0"/>
              </a:spcBef>
              <a:spcAft>
                <a:spcPts val="0"/>
              </a:spcAft>
              <a:buClr>
                <a:schemeClr val="dk1"/>
              </a:buClr>
              <a:buSzPts val="2400"/>
              <a:buFont typeface="IBM Plex Sans Light"/>
              <a:buNone/>
              <a:defRPr sz="2400">
                <a:solidFill>
                  <a:schemeClr val="dk1"/>
                </a:solidFill>
              </a:defRPr>
            </a:lvl8pPr>
            <a:lvl9pPr lvl="8" algn="ctr">
              <a:spcBef>
                <a:spcPts val="0"/>
              </a:spcBef>
              <a:spcAft>
                <a:spcPts val="0"/>
              </a:spcAft>
              <a:buClr>
                <a:schemeClr val="dk1"/>
              </a:buClr>
              <a:buSzPts val="2400"/>
              <a:buFont typeface="IBM Plex Sans Light"/>
              <a:buNone/>
              <a:defRPr sz="2400">
                <a:solidFill>
                  <a:schemeClr val="dk1"/>
                </a:solidFill>
              </a:defRPr>
            </a:lvl9pPr>
          </a:lstStyle>
          <a:p/>
        </p:txBody>
      </p:sp>
      <p:sp>
        <p:nvSpPr>
          <p:cNvPr id="218" name="Google Shape;218;p24"/>
          <p:cNvSpPr txBox="1"/>
          <p:nvPr>
            <p:ph idx="2" type="title"/>
          </p:nvPr>
        </p:nvSpPr>
        <p:spPr>
          <a:xfrm>
            <a:off x="2209800" y="2206075"/>
            <a:ext cx="1359000" cy="85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IBM Plex Sans Light"/>
              <a:buNone/>
              <a:defRPr sz="2400"/>
            </a:lvl1pPr>
            <a:lvl2pPr lvl="1" algn="ctr">
              <a:spcBef>
                <a:spcPts val="0"/>
              </a:spcBef>
              <a:spcAft>
                <a:spcPts val="0"/>
              </a:spcAft>
              <a:buClr>
                <a:schemeClr val="dk1"/>
              </a:buClr>
              <a:buSzPts val="2400"/>
              <a:buFont typeface="IBM Plex Sans Light"/>
              <a:buNone/>
              <a:defRPr sz="2400">
                <a:solidFill>
                  <a:schemeClr val="dk1"/>
                </a:solidFill>
              </a:defRPr>
            </a:lvl2pPr>
            <a:lvl3pPr lvl="2" algn="ctr">
              <a:spcBef>
                <a:spcPts val="0"/>
              </a:spcBef>
              <a:spcAft>
                <a:spcPts val="0"/>
              </a:spcAft>
              <a:buClr>
                <a:schemeClr val="dk1"/>
              </a:buClr>
              <a:buSzPts val="2400"/>
              <a:buFont typeface="IBM Plex Sans Light"/>
              <a:buNone/>
              <a:defRPr sz="2400">
                <a:solidFill>
                  <a:schemeClr val="dk1"/>
                </a:solidFill>
              </a:defRPr>
            </a:lvl3pPr>
            <a:lvl4pPr lvl="3" algn="ctr">
              <a:spcBef>
                <a:spcPts val="0"/>
              </a:spcBef>
              <a:spcAft>
                <a:spcPts val="0"/>
              </a:spcAft>
              <a:buClr>
                <a:schemeClr val="dk1"/>
              </a:buClr>
              <a:buSzPts val="2400"/>
              <a:buFont typeface="IBM Plex Sans Light"/>
              <a:buNone/>
              <a:defRPr sz="2400">
                <a:solidFill>
                  <a:schemeClr val="dk1"/>
                </a:solidFill>
              </a:defRPr>
            </a:lvl4pPr>
            <a:lvl5pPr lvl="4" algn="ctr">
              <a:spcBef>
                <a:spcPts val="0"/>
              </a:spcBef>
              <a:spcAft>
                <a:spcPts val="0"/>
              </a:spcAft>
              <a:buClr>
                <a:schemeClr val="dk1"/>
              </a:buClr>
              <a:buSzPts val="2400"/>
              <a:buFont typeface="IBM Plex Sans Light"/>
              <a:buNone/>
              <a:defRPr sz="2400">
                <a:solidFill>
                  <a:schemeClr val="dk1"/>
                </a:solidFill>
              </a:defRPr>
            </a:lvl5pPr>
            <a:lvl6pPr lvl="5" algn="ctr">
              <a:spcBef>
                <a:spcPts val="0"/>
              </a:spcBef>
              <a:spcAft>
                <a:spcPts val="0"/>
              </a:spcAft>
              <a:buClr>
                <a:schemeClr val="dk1"/>
              </a:buClr>
              <a:buSzPts val="2400"/>
              <a:buFont typeface="IBM Plex Sans Light"/>
              <a:buNone/>
              <a:defRPr sz="2400">
                <a:solidFill>
                  <a:schemeClr val="dk1"/>
                </a:solidFill>
              </a:defRPr>
            </a:lvl6pPr>
            <a:lvl7pPr lvl="6" algn="ctr">
              <a:spcBef>
                <a:spcPts val="0"/>
              </a:spcBef>
              <a:spcAft>
                <a:spcPts val="0"/>
              </a:spcAft>
              <a:buClr>
                <a:schemeClr val="dk1"/>
              </a:buClr>
              <a:buSzPts val="2400"/>
              <a:buFont typeface="IBM Plex Sans Light"/>
              <a:buNone/>
              <a:defRPr sz="2400">
                <a:solidFill>
                  <a:schemeClr val="dk1"/>
                </a:solidFill>
              </a:defRPr>
            </a:lvl7pPr>
            <a:lvl8pPr lvl="7" algn="ctr">
              <a:spcBef>
                <a:spcPts val="0"/>
              </a:spcBef>
              <a:spcAft>
                <a:spcPts val="0"/>
              </a:spcAft>
              <a:buClr>
                <a:schemeClr val="dk1"/>
              </a:buClr>
              <a:buSzPts val="2400"/>
              <a:buFont typeface="IBM Plex Sans Light"/>
              <a:buNone/>
              <a:defRPr sz="2400">
                <a:solidFill>
                  <a:schemeClr val="dk1"/>
                </a:solidFill>
              </a:defRPr>
            </a:lvl8pPr>
            <a:lvl9pPr lvl="8" algn="ctr">
              <a:spcBef>
                <a:spcPts val="0"/>
              </a:spcBef>
              <a:spcAft>
                <a:spcPts val="0"/>
              </a:spcAft>
              <a:buClr>
                <a:schemeClr val="dk1"/>
              </a:buClr>
              <a:buSzPts val="2400"/>
              <a:buFont typeface="IBM Plex Sans Light"/>
              <a:buNone/>
              <a:defRPr sz="2400">
                <a:solidFill>
                  <a:schemeClr val="dk1"/>
                </a:solidFill>
              </a:defRPr>
            </a:lvl9pPr>
          </a:lstStyle>
          <a:p/>
        </p:txBody>
      </p:sp>
      <p:sp>
        <p:nvSpPr>
          <p:cNvPr id="219" name="Google Shape;219;p24"/>
          <p:cNvSpPr txBox="1"/>
          <p:nvPr>
            <p:ph idx="3" type="title"/>
          </p:nvPr>
        </p:nvSpPr>
        <p:spPr>
          <a:xfrm>
            <a:off x="3898900" y="2908675"/>
            <a:ext cx="1359000" cy="85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IBM Plex Sans Light"/>
              <a:buNone/>
              <a:defRPr sz="2400"/>
            </a:lvl1pPr>
            <a:lvl2pPr lvl="1" algn="ctr">
              <a:spcBef>
                <a:spcPts val="0"/>
              </a:spcBef>
              <a:spcAft>
                <a:spcPts val="0"/>
              </a:spcAft>
              <a:buClr>
                <a:schemeClr val="dk1"/>
              </a:buClr>
              <a:buSzPts val="2400"/>
              <a:buFont typeface="IBM Plex Sans Light"/>
              <a:buNone/>
              <a:defRPr sz="2400">
                <a:solidFill>
                  <a:schemeClr val="dk1"/>
                </a:solidFill>
              </a:defRPr>
            </a:lvl2pPr>
            <a:lvl3pPr lvl="2" algn="ctr">
              <a:spcBef>
                <a:spcPts val="0"/>
              </a:spcBef>
              <a:spcAft>
                <a:spcPts val="0"/>
              </a:spcAft>
              <a:buClr>
                <a:schemeClr val="dk1"/>
              </a:buClr>
              <a:buSzPts val="2400"/>
              <a:buFont typeface="IBM Plex Sans Light"/>
              <a:buNone/>
              <a:defRPr sz="2400">
                <a:solidFill>
                  <a:schemeClr val="dk1"/>
                </a:solidFill>
              </a:defRPr>
            </a:lvl3pPr>
            <a:lvl4pPr lvl="3" algn="ctr">
              <a:spcBef>
                <a:spcPts val="0"/>
              </a:spcBef>
              <a:spcAft>
                <a:spcPts val="0"/>
              </a:spcAft>
              <a:buClr>
                <a:schemeClr val="dk1"/>
              </a:buClr>
              <a:buSzPts val="2400"/>
              <a:buFont typeface="IBM Plex Sans Light"/>
              <a:buNone/>
              <a:defRPr sz="2400">
                <a:solidFill>
                  <a:schemeClr val="dk1"/>
                </a:solidFill>
              </a:defRPr>
            </a:lvl4pPr>
            <a:lvl5pPr lvl="4" algn="ctr">
              <a:spcBef>
                <a:spcPts val="0"/>
              </a:spcBef>
              <a:spcAft>
                <a:spcPts val="0"/>
              </a:spcAft>
              <a:buClr>
                <a:schemeClr val="dk1"/>
              </a:buClr>
              <a:buSzPts val="2400"/>
              <a:buFont typeface="IBM Plex Sans Light"/>
              <a:buNone/>
              <a:defRPr sz="2400">
                <a:solidFill>
                  <a:schemeClr val="dk1"/>
                </a:solidFill>
              </a:defRPr>
            </a:lvl5pPr>
            <a:lvl6pPr lvl="5" algn="ctr">
              <a:spcBef>
                <a:spcPts val="0"/>
              </a:spcBef>
              <a:spcAft>
                <a:spcPts val="0"/>
              </a:spcAft>
              <a:buClr>
                <a:schemeClr val="dk1"/>
              </a:buClr>
              <a:buSzPts val="2400"/>
              <a:buFont typeface="IBM Plex Sans Light"/>
              <a:buNone/>
              <a:defRPr sz="2400">
                <a:solidFill>
                  <a:schemeClr val="dk1"/>
                </a:solidFill>
              </a:defRPr>
            </a:lvl6pPr>
            <a:lvl7pPr lvl="6" algn="ctr">
              <a:spcBef>
                <a:spcPts val="0"/>
              </a:spcBef>
              <a:spcAft>
                <a:spcPts val="0"/>
              </a:spcAft>
              <a:buClr>
                <a:schemeClr val="dk1"/>
              </a:buClr>
              <a:buSzPts val="2400"/>
              <a:buFont typeface="IBM Plex Sans Light"/>
              <a:buNone/>
              <a:defRPr sz="2400">
                <a:solidFill>
                  <a:schemeClr val="dk1"/>
                </a:solidFill>
              </a:defRPr>
            </a:lvl7pPr>
            <a:lvl8pPr lvl="7" algn="ctr">
              <a:spcBef>
                <a:spcPts val="0"/>
              </a:spcBef>
              <a:spcAft>
                <a:spcPts val="0"/>
              </a:spcAft>
              <a:buClr>
                <a:schemeClr val="dk1"/>
              </a:buClr>
              <a:buSzPts val="2400"/>
              <a:buFont typeface="IBM Plex Sans Light"/>
              <a:buNone/>
              <a:defRPr sz="2400">
                <a:solidFill>
                  <a:schemeClr val="dk1"/>
                </a:solidFill>
              </a:defRPr>
            </a:lvl8pPr>
            <a:lvl9pPr lvl="8" algn="ctr">
              <a:spcBef>
                <a:spcPts val="0"/>
              </a:spcBef>
              <a:spcAft>
                <a:spcPts val="0"/>
              </a:spcAft>
              <a:buClr>
                <a:schemeClr val="dk1"/>
              </a:buClr>
              <a:buSzPts val="2400"/>
              <a:buFont typeface="IBM Plex Sans Light"/>
              <a:buNone/>
              <a:defRPr sz="2400">
                <a:solidFill>
                  <a:schemeClr val="dk1"/>
                </a:solidFill>
              </a:defRPr>
            </a:lvl9pPr>
          </a:lstStyle>
          <a:p/>
        </p:txBody>
      </p:sp>
      <p:sp>
        <p:nvSpPr>
          <p:cNvPr id="220" name="Google Shape;220;p24"/>
          <p:cNvSpPr txBox="1"/>
          <p:nvPr>
            <p:ph idx="4" type="title"/>
          </p:nvPr>
        </p:nvSpPr>
        <p:spPr>
          <a:xfrm>
            <a:off x="5588000" y="1966900"/>
            <a:ext cx="1359000" cy="78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IBM Plex Sans Light"/>
              <a:buNone/>
              <a:defRPr sz="2400"/>
            </a:lvl1pPr>
            <a:lvl2pPr lvl="1" algn="ctr">
              <a:spcBef>
                <a:spcPts val="0"/>
              </a:spcBef>
              <a:spcAft>
                <a:spcPts val="0"/>
              </a:spcAft>
              <a:buClr>
                <a:schemeClr val="dk1"/>
              </a:buClr>
              <a:buSzPts val="2400"/>
              <a:buFont typeface="IBM Plex Sans Light"/>
              <a:buNone/>
              <a:defRPr sz="2400">
                <a:solidFill>
                  <a:schemeClr val="dk1"/>
                </a:solidFill>
              </a:defRPr>
            </a:lvl2pPr>
            <a:lvl3pPr lvl="2" algn="ctr">
              <a:spcBef>
                <a:spcPts val="0"/>
              </a:spcBef>
              <a:spcAft>
                <a:spcPts val="0"/>
              </a:spcAft>
              <a:buClr>
                <a:schemeClr val="dk1"/>
              </a:buClr>
              <a:buSzPts val="2400"/>
              <a:buFont typeface="IBM Plex Sans Light"/>
              <a:buNone/>
              <a:defRPr sz="2400">
                <a:solidFill>
                  <a:schemeClr val="dk1"/>
                </a:solidFill>
              </a:defRPr>
            </a:lvl3pPr>
            <a:lvl4pPr lvl="3" algn="ctr">
              <a:spcBef>
                <a:spcPts val="0"/>
              </a:spcBef>
              <a:spcAft>
                <a:spcPts val="0"/>
              </a:spcAft>
              <a:buClr>
                <a:schemeClr val="dk1"/>
              </a:buClr>
              <a:buSzPts val="2400"/>
              <a:buFont typeface="IBM Plex Sans Light"/>
              <a:buNone/>
              <a:defRPr sz="2400">
                <a:solidFill>
                  <a:schemeClr val="dk1"/>
                </a:solidFill>
              </a:defRPr>
            </a:lvl4pPr>
            <a:lvl5pPr lvl="4" algn="ctr">
              <a:spcBef>
                <a:spcPts val="0"/>
              </a:spcBef>
              <a:spcAft>
                <a:spcPts val="0"/>
              </a:spcAft>
              <a:buClr>
                <a:schemeClr val="dk1"/>
              </a:buClr>
              <a:buSzPts val="2400"/>
              <a:buFont typeface="IBM Plex Sans Light"/>
              <a:buNone/>
              <a:defRPr sz="2400">
                <a:solidFill>
                  <a:schemeClr val="dk1"/>
                </a:solidFill>
              </a:defRPr>
            </a:lvl5pPr>
            <a:lvl6pPr lvl="5" algn="ctr">
              <a:spcBef>
                <a:spcPts val="0"/>
              </a:spcBef>
              <a:spcAft>
                <a:spcPts val="0"/>
              </a:spcAft>
              <a:buClr>
                <a:schemeClr val="dk1"/>
              </a:buClr>
              <a:buSzPts val="2400"/>
              <a:buFont typeface="IBM Plex Sans Light"/>
              <a:buNone/>
              <a:defRPr sz="2400">
                <a:solidFill>
                  <a:schemeClr val="dk1"/>
                </a:solidFill>
              </a:defRPr>
            </a:lvl6pPr>
            <a:lvl7pPr lvl="6" algn="ctr">
              <a:spcBef>
                <a:spcPts val="0"/>
              </a:spcBef>
              <a:spcAft>
                <a:spcPts val="0"/>
              </a:spcAft>
              <a:buClr>
                <a:schemeClr val="dk1"/>
              </a:buClr>
              <a:buSzPts val="2400"/>
              <a:buFont typeface="IBM Plex Sans Light"/>
              <a:buNone/>
              <a:defRPr sz="2400">
                <a:solidFill>
                  <a:schemeClr val="dk1"/>
                </a:solidFill>
              </a:defRPr>
            </a:lvl7pPr>
            <a:lvl8pPr lvl="7" algn="ctr">
              <a:spcBef>
                <a:spcPts val="0"/>
              </a:spcBef>
              <a:spcAft>
                <a:spcPts val="0"/>
              </a:spcAft>
              <a:buClr>
                <a:schemeClr val="dk1"/>
              </a:buClr>
              <a:buSzPts val="2400"/>
              <a:buFont typeface="IBM Plex Sans Light"/>
              <a:buNone/>
              <a:defRPr sz="2400">
                <a:solidFill>
                  <a:schemeClr val="dk1"/>
                </a:solidFill>
              </a:defRPr>
            </a:lvl8pPr>
            <a:lvl9pPr lvl="8" algn="ctr">
              <a:spcBef>
                <a:spcPts val="0"/>
              </a:spcBef>
              <a:spcAft>
                <a:spcPts val="0"/>
              </a:spcAft>
              <a:buClr>
                <a:schemeClr val="dk1"/>
              </a:buClr>
              <a:buSzPts val="2400"/>
              <a:buFont typeface="IBM Plex Sans Light"/>
              <a:buNone/>
              <a:defRPr sz="2400">
                <a:solidFill>
                  <a:schemeClr val="dk1"/>
                </a:solidFill>
              </a:defRPr>
            </a:lvl9pPr>
          </a:lstStyle>
          <a:p/>
        </p:txBody>
      </p:sp>
      <p:sp>
        <p:nvSpPr>
          <p:cNvPr id="221" name="Google Shape;221;p24"/>
          <p:cNvSpPr txBox="1"/>
          <p:nvPr>
            <p:ph idx="5" type="title"/>
          </p:nvPr>
        </p:nvSpPr>
        <p:spPr>
          <a:xfrm>
            <a:off x="7277100" y="1490500"/>
            <a:ext cx="1359000" cy="78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IBM Plex Sans Light"/>
              <a:buNone/>
              <a:defRPr sz="2400"/>
            </a:lvl1pPr>
            <a:lvl2pPr lvl="1" algn="ctr">
              <a:spcBef>
                <a:spcPts val="0"/>
              </a:spcBef>
              <a:spcAft>
                <a:spcPts val="0"/>
              </a:spcAft>
              <a:buClr>
                <a:schemeClr val="dk1"/>
              </a:buClr>
              <a:buSzPts val="2400"/>
              <a:buFont typeface="IBM Plex Sans Light"/>
              <a:buNone/>
              <a:defRPr sz="2400">
                <a:solidFill>
                  <a:schemeClr val="dk1"/>
                </a:solidFill>
              </a:defRPr>
            </a:lvl2pPr>
            <a:lvl3pPr lvl="2" algn="ctr">
              <a:spcBef>
                <a:spcPts val="0"/>
              </a:spcBef>
              <a:spcAft>
                <a:spcPts val="0"/>
              </a:spcAft>
              <a:buClr>
                <a:schemeClr val="dk1"/>
              </a:buClr>
              <a:buSzPts val="2400"/>
              <a:buFont typeface="IBM Plex Sans Light"/>
              <a:buNone/>
              <a:defRPr sz="2400">
                <a:solidFill>
                  <a:schemeClr val="dk1"/>
                </a:solidFill>
              </a:defRPr>
            </a:lvl3pPr>
            <a:lvl4pPr lvl="3" algn="ctr">
              <a:spcBef>
                <a:spcPts val="0"/>
              </a:spcBef>
              <a:spcAft>
                <a:spcPts val="0"/>
              </a:spcAft>
              <a:buClr>
                <a:schemeClr val="dk1"/>
              </a:buClr>
              <a:buSzPts val="2400"/>
              <a:buFont typeface="IBM Plex Sans Light"/>
              <a:buNone/>
              <a:defRPr sz="2400">
                <a:solidFill>
                  <a:schemeClr val="dk1"/>
                </a:solidFill>
              </a:defRPr>
            </a:lvl4pPr>
            <a:lvl5pPr lvl="4" algn="ctr">
              <a:spcBef>
                <a:spcPts val="0"/>
              </a:spcBef>
              <a:spcAft>
                <a:spcPts val="0"/>
              </a:spcAft>
              <a:buClr>
                <a:schemeClr val="dk1"/>
              </a:buClr>
              <a:buSzPts val="2400"/>
              <a:buFont typeface="IBM Plex Sans Light"/>
              <a:buNone/>
              <a:defRPr sz="2400">
                <a:solidFill>
                  <a:schemeClr val="dk1"/>
                </a:solidFill>
              </a:defRPr>
            </a:lvl5pPr>
            <a:lvl6pPr lvl="5" algn="ctr">
              <a:spcBef>
                <a:spcPts val="0"/>
              </a:spcBef>
              <a:spcAft>
                <a:spcPts val="0"/>
              </a:spcAft>
              <a:buClr>
                <a:schemeClr val="dk1"/>
              </a:buClr>
              <a:buSzPts val="2400"/>
              <a:buFont typeface="IBM Plex Sans Light"/>
              <a:buNone/>
              <a:defRPr sz="2400">
                <a:solidFill>
                  <a:schemeClr val="dk1"/>
                </a:solidFill>
              </a:defRPr>
            </a:lvl6pPr>
            <a:lvl7pPr lvl="6" algn="ctr">
              <a:spcBef>
                <a:spcPts val="0"/>
              </a:spcBef>
              <a:spcAft>
                <a:spcPts val="0"/>
              </a:spcAft>
              <a:buClr>
                <a:schemeClr val="dk1"/>
              </a:buClr>
              <a:buSzPts val="2400"/>
              <a:buFont typeface="IBM Plex Sans Light"/>
              <a:buNone/>
              <a:defRPr sz="2400">
                <a:solidFill>
                  <a:schemeClr val="dk1"/>
                </a:solidFill>
              </a:defRPr>
            </a:lvl7pPr>
            <a:lvl8pPr lvl="7" algn="ctr">
              <a:spcBef>
                <a:spcPts val="0"/>
              </a:spcBef>
              <a:spcAft>
                <a:spcPts val="0"/>
              </a:spcAft>
              <a:buClr>
                <a:schemeClr val="dk1"/>
              </a:buClr>
              <a:buSzPts val="2400"/>
              <a:buFont typeface="IBM Plex Sans Light"/>
              <a:buNone/>
              <a:defRPr sz="2400">
                <a:solidFill>
                  <a:schemeClr val="dk1"/>
                </a:solidFill>
              </a:defRPr>
            </a:lvl8pPr>
            <a:lvl9pPr lvl="8" algn="ctr">
              <a:spcBef>
                <a:spcPts val="0"/>
              </a:spcBef>
              <a:spcAft>
                <a:spcPts val="0"/>
              </a:spcAft>
              <a:buClr>
                <a:schemeClr val="dk1"/>
              </a:buClr>
              <a:buSzPts val="2400"/>
              <a:buFont typeface="IBM Plex Sans Light"/>
              <a:buNone/>
              <a:defRPr sz="2400">
                <a:solidFill>
                  <a:schemeClr val="dk1"/>
                </a:solidFill>
              </a:defRPr>
            </a:lvl9pPr>
          </a:lstStyle>
          <a:p/>
        </p:txBody>
      </p:sp>
      <p:sp>
        <p:nvSpPr>
          <p:cNvPr id="222" name="Google Shape;222;p24"/>
          <p:cNvSpPr txBox="1"/>
          <p:nvPr>
            <p:ph idx="6"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223" name="Google Shape;22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dk1"/>
                </a:solidFill>
              </a:defRPr>
            </a:lvl1pPr>
            <a:lvl2pPr lvl="1">
              <a:buNone/>
              <a:defRPr sz="1000">
                <a:solidFill>
                  <a:schemeClr val="dk1"/>
                </a:solidFill>
              </a:defRPr>
            </a:lvl2pPr>
            <a:lvl3pPr lvl="2">
              <a:buNone/>
              <a:defRPr sz="1000">
                <a:solidFill>
                  <a:schemeClr val="dk1"/>
                </a:solidFill>
              </a:defRPr>
            </a:lvl3pPr>
            <a:lvl4pPr lvl="3">
              <a:buNone/>
              <a:defRPr sz="1000">
                <a:solidFill>
                  <a:schemeClr val="dk1"/>
                </a:solidFill>
              </a:defRPr>
            </a:lvl4pPr>
            <a:lvl5pPr lvl="4">
              <a:buNone/>
              <a:defRPr sz="1000">
                <a:solidFill>
                  <a:schemeClr val="dk1"/>
                </a:solidFill>
              </a:defRPr>
            </a:lvl5pPr>
            <a:lvl6pPr lvl="5">
              <a:buNone/>
              <a:defRPr sz="1000">
                <a:solidFill>
                  <a:schemeClr val="dk1"/>
                </a:solidFill>
              </a:defRPr>
            </a:lvl6pPr>
            <a:lvl7pPr lvl="6">
              <a:buNone/>
              <a:defRPr sz="1000">
                <a:solidFill>
                  <a:schemeClr val="dk1"/>
                </a:solidFill>
              </a:defRPr>
            </a:lvl7pPr>
            <a:lvl8pPr lvl="7">
              <a:buNone/>
              <a:defRPr sz="1000">
                <a:solidFill>
                  <a:schemeClr val="dk1"/>
                </a:solidFill>
              </a:defRPr>
            </a:lvl8pPr>
            <a:lvl9pPr lvl="8">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4"/>
          <p:cNvSpPr txBox="1"/>
          <p:nvPr>
            <p:ph idx="1" type="subTitle"/>
          </p:nvPr>
        </p:nvSpPr>
        <p:spPr>
          <a:xfrm>
            <a:off x="520700" y="4444950"/>
            <a:ext cx="1359000" cy="437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100"/>
              <a:buFont typeface="IBM Plex Sans"/>
              <a:buNone/>
              <a:defRPr sz="1100">
                <a:latin typeface="IBM Plex Sans"/>
                <a:ea typeface="IBM Plex Sans"/>
                <a:cs typeface="IBM Plex Sans"/>
                <a:sym typeface="IBM Plex Sans"/>
              </a:defRPr>
            </a:lvl1pPr>
            <a:lvl2pPr lvl="1">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9pPr>
          </a:lstStyle>
          <a:p/>
        </p:txBody>
      </p:sp>
      <p:sp>
        <p:nvSpPr>
          <p:cNvPr id="225" name="Google Shape;225;p24"/>
          <p:cNvSpPr txBox="1"/>
          <p:nvPr>
            <p:ph idx="7" type="subTitle"/>
          </p:nvPr>
        </p:nvSpPr>
        <p:spPr>
          <a:xfrm>
            <a:off x="2209800" y="4444950"/>
            <a:ext cx="1359000" cy="437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100"/>
              <a:buFont typeface="IBM Plex Sans"/>
              <a:buNone/>
              <a:defRPr sz="1100">
                <a:latin typeface="IBM Plex Sans"/>
                <a:ea typeface="IBM Plex Sans"/>
                <a:cs typeface="IBM Plex Sans"/>
                <a:sym typeface="IBM Plex Sans"/>
              </a:defRPr>
            </a:lvl1pPr>
            <a:lvl2pPr lvl="1">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9pPr>
          </a:lstStyle>
          <a:p/>
        </p:txBody>
      </p:sp>
      <p:sp>
        <p:nvSpPr>
          <p:cNvPr id="226" name="Google Shape;226;p24"/>
          <p:cNvSpPr txBox="1"/>
          <p:nvPr>
            <p:ph idx="8" type="subTitle"/>
          </p:nvPr>
        </p:nvSpPr>
        <p:spPr>
          <a:xfrm>
            <a:off x="3898900" y="4444950"/>
            <a:ext cx="1359000" cy="437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100"/>
              <a:buFont typeface="IBM Plex Sans"/>
              <a:buNone/>
              <a:defRPr sz="1100">
                <a:latin typeface="IBM Plex Sans"/>
                <a:ea typeface="IBM Plex Sans"/>
                <a:cs typeface="IBM Plex Sans"/>
                <a:sym typeface="IBM Plex Sans"/>
              </a:defRPr>
            </a:lvl1pPr>
            <a:lvl2pPr lvl="1">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9pPr>
          </a:lstStyle>
          <a:p/>
        </p:txBody>
      </p:sp>
      <p:sp>
        <p:nvSpPr>
          <p:cNvPr id="227" name="Google Shape;227;p24"/>
          <p:cNvSpPr txBox="1"/>
          <p:nvPr>
            <p:ph idx="9" type="subTitle"/>
          </p:nvPr>
        </p:nvSpPr>
        <p:spPr>
          <a:xfrm>
            <a:off x="5588000" y="4444950"/>
            <a:ext cx="1359000" cy="437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100"/>
              <a:buFont typeface="IBM Plex Sans"/>
              <a:buNone/>
              <a:defRPr sz="1100">
                <a:latin typeface="IBM Plex Sans"/>
                <a:ea typeface="IBM Plex Sans"/>
                <a:cs typeface="IBM Plex Sans"/>
                <a:sym typeface="IBM Plex Sans"/>
              </a:defRPr>
            </a:lvl1pPr>
            <a:lvl2pPr lvl="1">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9pPr>
          </a:lstStyle>
          <a:p/>
        </p:txBody>
      </p:sp>
      <p:sp>
        <p:nvSpPr>
          <p:cNvPr id="228" name="Google Shape;228;p24"/>
          <p:cNvSpPr txBox="1"/>
          <p:nvPr>
            <p:ph idx="13" type="subTitle"/>
          </p:nvPr>
        </p:nvSpPr>
        <p:spPr>
          <a:xfrm>
            <a:off x="7277100" y="4444950"/>
            <a:ext cx="1359000" cy="437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100"/>
              <a:buFont typeface="IBM Plex Sans"/>
              <a:buNone/>
              <a:defRPr sz="1100">
                <a:latin typeface="IBM Plex Sans"/>
                <a:ea typeface="IBM Plex Sans"/>
                <a:cs typeface="IBM Plex Sans"/>
                <a:sym typeface="IBM Plex Sans"/>
              </a:defRPr>
            </a:lvl1pPr>
            <a:lvl2pPr lvl="1">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1100"/>
              <a:buFont typeface="IBM Plex Sans"/>
              <a:buNone/>
              <a:defRPr sz="1100">
                <a:solidFill>
                  <a:schemeClr val="dk1"/>
                </a:solidFill>
                <a:latin typeface="IBM Plex Sans"/>
                <a:ea typeface="IBM Plex Sans"/>
                <a:cs typeface="IBM Plex Sans"/>
                <a:sym typeface="IBM Plex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ual Budget">
  <p:cSld name="CUSTOM_26">
    <p:bg>
      <p:bgPr>
        <a:solidFill>
          <a:schemeClr val="accent2"/>
        </a:solidFill>
      </p:bgPr>
    </p:bg>
    <p:spTree>
      <p:nvGrpSpPr>
        <p:cNvPr id="229" name="Shape 229"/>
        <p:cNvGrpSpPr/>
        <p:nvPr/>
      </p:nvGrpSpPr>
      <p:grpSpPr>
        <a:xfrm>
          <a:off x="0" y="0"/>
          <a:ext cx="0" cy="0"/>
          <a:chOff x="0" y="0"/>
          <a:chExt cx="0" cy="0"/>
        </a:xfrm>
      </p:grpSpPr>
      <p:sp>
        <p:nvSpPr>
          <p:cNvPr id="230" name="Google Shape;23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25"/>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232" name="Google Shape;232;p25"/>
          <p:cNvSpPr txBox="1"/>
          <p:nvPr>
            <p:ph idx="1" type="subTitle"/>
          </p:nvPr>
        </p:nvSpPr>
        <p:spPr>
          <a:xfrm>
            <a:off x="421525" y="30099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3" name="Google Shape;233;p25"/>
          <p:cNvSpPr txBox="1"/>
          <p:nvPr>
            <p:ph idx="2" type="subTitle"/>
          </p:nvPr>
        </p:nvSpPr>
        <p:spPr>
          <a:xfrm>
            <a:off x="421525" y="43307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4" name="Google Shape;234;p25"/>
          <p:cNvSpPr txBox="1"/>
          <p:nvPr>
            <p:ph idx="3" type="body"/>
          </p:nvPr>
        </p:nvSpPr>
        <p:spPr>
          <a:xfrm>
            <a:off x="432925" y="3524825"/>
            <a:ext cx="2043300" cy="88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35" name="Google Shape;235;p25"/>
          <p:cNvSpPr txBox="1"/>
          <p:nvPr>
            <p:ph idx="4" type="subTitle"/>
          </p:nvPr>
        </p:nvSpPr>
        <p:spPr>
          <a:xfrm>
            <a:off x="2487625" y="30099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6" name="Google Shape;236;p25"/>
          <p:cNvSpPr txBox="1"/>
          <p:nvPr>
            <p:ph idx="5" type="subTitle"/>
          </p:nvPr>
        </p:nvSpPr>
        <p:spPr>
          <a:xfrm>
            <a:off x="2487625" y="43307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7" name="Google Shape;237;p25"/>
          <p:cNvSpPr txBox="1"/>
          <p:nvPr>
            <p:ph idx="6" type="body"/>
          </p:nvPr>
        </p:nvSpPr>
        <p:spPr>
          <a:xfrm>
            <a:off x="2499025" y="3524825"/>
            <a:ext cx="2043300" cy="88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38" name="Google Shape;238;p25"/>
          <p:cNvSpPr txBox="1"/>
          <p:nvPr>
            <p:ph idx="7" type="subTitle"/>
          </p:nvPr>
        </p:nvSpPr>
        <p:spPr>
          <a:xfrm>
            <a:off x="4565125" y="30099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9" name="Google Shape;239;p25"/>
          <p:cNvSpPr txBox="1"/>
          <p:nvPr>
            <p:ph idx="8" type="subTitle"/>
          </p:nvPr>
        </p:nvSpPr>
        <p:spPr>
          <a:xfrm>
            <a:off x="4565125" y="43307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0" name="Google Shape;240;p25"/>
          <p:cNvSpPr txBox="1"/>
          <p:nvPr>
            <p:ph idx="9" type="body"/>
          </p:nvPr>
        </p:nvSpPr>
        <p:spPr>
          <a:xfrm>
            <a:off x="4576525" y="3524825"/>
            <a:ext cx="2043300" cy="88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41" name="Google Shape;241;p25"/>
          <p:cNvSpPr txBox="1"/>
          <p:nvPr>
            <p:ph idx="13" type="subTitle"/>
          </p:nvPr>
        </p:nvSpPr>
        <p:spPr>
          <a:xfrm>
            <a:off x="6631225" y="30099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2" name="Google Shape;242;p25"/>
          <p:cNvSpPr txBox="1"/>
          <p:nvPr>
            <p:ph idx="14" type="subTitle"/>
          </p:nvPr>
        </p:nvSpPr>
        <p:spPr>
          <a:xfrm>
            <a:off x="6631225" y="4330700"/>
            <a:ext cx="2066100" cy="393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3" name="Google Shape;243;p25"/>
          <p:cNvSpPr txBox="1"/>
          <p:nvPr>
            <p:ph idx="15" type="body"/>
          </p:nvPr>
        </p:nvSpPr>
        <p:spPr>
          <a:xfrm>
            <a:off x="6642625" y="3524825"/>
            <a:ext cx="2043300" cy="88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44" name="Google Shape;244;p25"/>
          <p:cNvSpPr txBox="1"/>
          <p:nvPr>
            <p:ph idx="16" type="subTitle"/>
          </p:nvPr>
        </p:nvSpPr>
        <p:spPr>
          <a:xfrm>
            <a:off x="410125" y="1776186"/>
            <a:ext cx="1455900" cy="76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1pPr>
            <a:lvl2pPr lvl="1"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2pPr>
            <a:lvl3pPr lvl="2"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3pPr>
            <a:lvl4pPr lvl="3"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4pPr>
            <a:lvl5pPr lvl="4"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5pPr>
            <a:lvl6pPr lvl="5"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6pPr>
            <a:lvl7pPr lvl="6"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7pPr>
            <a:lvl8pPr lvl="7"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8pPr>
            <a:lvl9pPr lvl="8"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9pPr>
          </a:lstStyle>
          <a:p/>
        </p:txBody>
      </p:sp>
      <p:sp>
        <p:nvSpPr>
          <p:cNvPr id="245" name="Google Shape;245;p25"/>
          <p:cNvSpPr txBox="1"/>
          <p:nvPr>
            <p:ph idx="17" type="subTitle"/>
          </p:nvPr>
        </p:nvSpPr>
        <p:spPr>
          <a:xfrm>
            <a:off x="2474000" y="1776186"/>
            <a:ext cx="1455900" cy="76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1pPr>
            <a:lvl2pPr lvl="1"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2pPr>
            <a:lvl3pPr lvl="2"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3pPr>
            <a:lvl4pPr lvl="3"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4pPr>
            <a:lvl5pPr lvl="4"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5pPr>
            <a:lvl6pPr lvl="5"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6pPr>
            <a:lvl7pPr lvl="6"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7pPr>
            <a:lvl8pPr lvl="7"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8pPr>
            <a:lvl9pPr lvl="8"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9pPr>
          </a:lstStyle>
          <a:p/>
        </p:txBody>
      </p:sp>
      <p:sp>
        <p:nvSpPr>
          <p:cNvPr id="246" name="Google Shape;246;p25"/>
          <p:cNvSpPr txBox="1"/>
          <p:nvPr>
            <p:ph idx="18" type="subTitle"/>
          </p:nvPr>
        </p:nvSpPr>
        <p:spPr>
          <a:xfrm>
            <a:off x="4559425" y="1776186"/>
            <a:ext cx="1455900" cy="76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1pPr>
            <a:lvl2pPr lvl="1"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2pPr>
            <a:lvl3pPr lvl="2"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3pPr>
            <a:lvl4pPr lvl="3"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4pPr>
            <a:lvl5pPr lvl="4"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5pPr>
            <a:lvl6pPr lvl="5"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6pPr>
            <a:lvl7pPr lvl="6"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7pPr>
            <a:lvl8pPr lvl="7"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8pPr>
            <a:lvl9pPr lvl="8"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9pPr>
          </a:lstStyle>
          <a:p/>
        </p:txBody>
      </p:sp>
      <p:sp>
        <p:nvSpPr>
          <p:cNvPr id="247" name="Google Shape;247;p25"/>
          <p:cNvSpPr txBox="1"/>
          <p:nvPr>
            <p:ph idx="19" type="subTitle"/>
          </p:nvPr>
        </p:nvSpPr>
        <p:spPr>
          <a:xfrm>
            <a:off x="6631225" y="1776186"/>
            <a:ext cx="1455900" cy="768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1pPr>
            <a:lvl2pPr lvl="1"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2pPr>
            <a:lvl3pPr lvl="2"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3pPr>
            <a:lvl4pPr lvl="3"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4pPr>
            <a:lvl5pPr lvl="4"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5pPr>
            <a:lvl6pPr lvl="5"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6pPr>
            <a:lvl7pPr lvl="6"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7pPr>
            <a:lvl8pPr lvl="7"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8pPr>
            <a:lvl9pPr lvl="8" algn="ctr">
              <a:spcBef>
                <a:spcPts val="0"/>
              </a:spcBef>
              <a:spcAft>
                <a:spcPts val="0"/>
              </a:spcAft>
              <a:buClr>
                <a:schemeClr val="lt2"/>
              </a:buClr>
              <a:buSzPts val="1400"/>
              <a:buFont typeface="IBM Plex Sans Light"/>
              <a:buNone/>
              <a:defRPr>
                <a:solidFill>
                  <a:schemeClr val="lt2"/>
                </a:solidFill>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s Content">
  <p:cSld name="CUSTOM_18">
    <p:bg>
      <p:bgPr>
        <a:solidFill>
          <a:schemeClr val="dk1"/>
        </a:solidFill>
      </p:bgPr>
    </p:bg>
    <p:spTree>
      <p:nvGrpSpPr>
        <p:cNvPr id="248" name="Shape 248"/>
        <p:cNvGrpSpPr/>
        <p:nvPr/>
      </p:nvGrpSpPr>
      <p:grpSpPr>
        <a:xfrm>
          <a:off x="0" y="0"/>
          <a:ext cx="0" cy="0"/>
          <a:chOff x="0" y="0"/>
          <a:chExt cx="0" cy="0"/>
        </a:xfrm>
      </p:grpSpPr>
      <p:sp>
        <p:nvSpPr>
          <p:cNvPr id="249" name="Google Shape;24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26"/>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a:solidFill>
                  <a:schemeClr val="lt1"/>
                </a:solidFill>
              </a:defRPr>
            </a:lvl1pPr>
            <a:lvl2pPr lvl="1">
              <a:spcBef>
                <a:spcPts val="0"/>
              </a:spcBef>
              <a:spcAft>
                <a:spcPts val="0"/>
              </a:spcAft>
              <a:buClr>
                <a:schemeClr val="lt1"/>
              </a:buClr>
              <a:buSzPts val="5000"/>
              <a:buNone/>
              <a:defRPr>
                <a:solidFill>
                  <a:schemeClr val="lt1"/>
                </a:solidFill>
              </a:defRPr>
            </a:lvl2pPr>
            <a:lvl3pPr lvl="2">
              <a:spcBef>
                <a:spcPts val="0"/>
              </a:spcBef>
              <a:spcAft>
                <a:spcPts val="0"/>
              </a:spcAft>
              <a:buClr>
                <a:schemeClr val="lt1"/>
              </a:buClr>
              <a:buSzPts val="5000"/>
              <a:buNone/>
              <a:defRPr>
                <a:solidFill>
                  <a:schemeClr val="lt1"/>
                </a:solidFill>
              </a:defRPr>
            </a:lvl3pPr>
            <a:lvl4pPr lvl="3">
              <a:spcBef>
                <a:spcPts val="0"/>
              </a:spcBef>
              <a:spcAft>
                <a:spcPts val="0"/>
              </a:spcAft>
              <a:buClr>
                <a:schemeClr val="lt1"/>
              </a:buClr>
              <a:buSzPts val="5000"/>
              <a:buNone/>
              <a:defRPr>
                <a:solidFill>
                  <a:schemeClr val="lt1"/>
                </a:solidFill>
              </a:defRPr>
            </a:lvl4pPr>
            <a:lvl5pPr lvl="4">
              <a:spcBef>
                <a:spcPts val="0"/>
              </a:spcBef>
              <a:spcAft>
                <a:spcPts val="0"/>
              </a:spcAft>
              <a:buClr>
                <a:schemeClr val="lt1"/>
              </a:buClr>
              <a:buSzPts val="5000"/>
              <a:buNone/>
              <a:defRPr>
                <a:solidFill>
                  <a:schemeClr val="lt1"/>
                </a:solidFill>
              </a:defRPr>
            </a:lvl5pPr>
            <a:lvl6pPr lvl="5">
              <a:spcBef>
                <a:spcPts val="0"/>
              </a:spcBef>
              <a:spcAft>
                <a:spcPts val="0"/>
              </a:spcAft>
              <a:buClr>
                <a:schemeClr val="lt1"/>
              </a:buClr>
              <a:buSzPts val="5000"/>
              <a:buNone/>
              <a:defRPr>
                <a:solidFill>
                  <a:schemeClr val="lt1"/>
                </a:solidFill>
              </a:defRPr>
            </a:lvl6pPr>
            <a:lvl7pPr lvl="6">
              <a:spcBef>
                <a:spcPts val="0"/>
              </a:spcBef>
              <a:spcAft>
                <a:spcPts val="0"/>
              </a:spcAft>
              <a:buClr>
                <a:schemeClr val="lt1"/>
              </a:buClr>
              <a:buSzPts val="5000"/>
              <a:buNone/>
              <a:defRPr>
                <a:solidFill>
                  <a:schemeClr val="lt1"/>
                </a:solidFill>
              </a:defRPr>
            </a:lvl7pPr>
            <a:lvl8pPr lvl="7">
              <a:spcBef>
                <a:spcPts val="0"/>
              </a:spcBef>
              <a:spcAft>
                <a:spcPts val="0"/>
              </a:spcAft>
              <a:buClr>
                <a:schemeClr val="lt1"/>
              </a:buClr>
              <a:buSzPts val="5000"/>
              <a:buNone/>
              <a:defRPr>
                <a:solidFill>
                  <a:schemeClr val="lt1"/>
                </a:solidFill>
              </a:defRPr>
            </a:lvl8pPr>
            <a:lvl9pPr lvl="8">
              <a:spcBef>
                <a:spcPts val="0"/>
              </a:spcBef>
              <a:spcAft>
                <a:spcPts val="0"/>
              </a:spcAft>
              <a:buClr>
                <a:schemeClr val="lt1"/>
              </a:buClr>
              <a:buSzPts val="5000"/>
              <a:buNone/>
              <a:defRPr>
                <a:solidFill>
                  <a:schemeClr val="lt1"/>
                </a:solidFill>
              </a:defRPr>
            </a:lvl9pPr>
          </a:lstStyle>
          <a:p/>
        </p:txBody>
      </p:sp>
      <p:sp>
        <p:nvSpPr>
          <p:cNvPr id="251" name="Google Shape;251;p26"/>
          <p:cNvSpPr txBox="1"/>
          <p:nvPr>
            <p:ph idx="1" type="body"/>
          </p:nvPr>
        </p:nvSpPr>
        <p:spPr>
          <a:xfrm>
            <a:off x="779850" y="1682050"/>
            <a:ext cx="3252300" cy="70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52" name="Google Shape;252;p26"/>
          <p:cNvSpPr txBox="1"/>
          <p:nvPr>
            <p:ph idx="2" type="title"/>
          </p:nvPr>
        </p:nvSpPr>
        <p:spPr>
          <a:xfrm>
            <a:off x="779850" y="1261725"/>
            <a:ext cx="32523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253" name="Google Shape;253;p26"/>
          <p:cNvSpPr txBox="1"/>
          <p:nvPr>
            <p:ph idx="3" type="body"/>
          </p:nvPr>
        </p:nvSpPr>
        <p:spPr>
          <a:xfrm>
            <a:off x="779850" y="2807075"/>
            <a:ext cx="3252300" cy="70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54" name="Google Shape;254;p26"/>
          <p:cNvSpPr txBox="1"/>
          <p:nvPr>
            <p:ph idx="4" type="title"/>
          </p:nvPr>
        </p:nvSpPr>
        <p:spPr>
          <a:xfrm>
            <a:off x="779850" y="2386750"/>
            <a:ext cx="32523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255" name="Google Shape;255;p26"/>
          <p:cNvSpPr txBox="1"/>
          <p:nvPr>
            <p:ph idx="5" type="body"/>
          </p:nvPr>
        </p:nvSpPr>
        <p:spPr>
          <a:xfrm>
            <a:off x="779850" y="3932100"/>
            <a:ext cx="3252300" cy="70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256" name="Google Shape;256;p26"/>
          <p:cNvSpPr txBox="1"/>
          <p:nvPr>
            <p:ph idx="6" type="title"/>
          </p:nvPr>
        </p:nvSpPr>
        <p:spPr>
          <a:xfrm>
            <a:off x="779850" y="3511775"/>
            <a:ext cx="32523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257" name="Google Shape;257;p26"/>
          <p:cNvSpPr/>
          <p:nvPr>
            <p:ph idx="7" type="pic"/>
          </p:nvPr>
        </p:nvSpPr>
        <p:spPr>
          <a:xfrm>
            <a:off x="4632975" y="1261725"/>
            <a:ext cx="4383600" cy="37362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s with Date">
  <p:cSld name="CUSTOM_19">
    <p:bg>
      <p:bgPr>
        <a:solidFill>
          <a:schemeClr val="accent2"/>
        </a:solidFill>
      </p:bgPr>
    </p:bg>
    <p:spTree>
      <p:nvGrpSpPr>
        <p:cNvPr id="258" name="Shape 258"/>
        <p:cNvGrpSpPr/>
        <p:nvPr/>
      </p:nvGrpSpPr>
      <p:grpSpPr>
        <a:xfrm>
          <a:off x="0" y="0"/>
          <a:ext cx="0" cy="0"/>
          <a:chOff x="0" y="0"/>
          <a:chExt cx="0" cy="0"/>
        </a:xfrm>
      </p:grpSpPr>
      <p:sp>
        <p:nvSpPr>
          <p:cNvPr id="259" name="Google Shape;259;p27"/>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260" name="Google Shape;260;p27"/>
          <p:cNvSpPr txBox="1"/>
          <p:nvPr>
            <p:ph idx="1" type="subTitle"/>
          </p:nvPr>
        </p:nvSpPr>
        <p:spPr>
          <a:xfrm>
            <a:off x="358900" y="1528687"/>
            <a:ext cx="20118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61" name="Google Shape;261;p27"/>
          <p:cNvSpPr txBox="1"/>
          <p:nvPr>
            <p:ph idx="2" type="body"/>
          </p:nvPr>
        </p:nvSpPr>
        <p:spPr>
          <a:xfrm>
            <a:off x="343150" y="2665500"/>
            <a:ext cx="20433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62" name="Google Shape;262;p27"/>
          <p:cNvSpPr txBox="1"/>
          <p:nvPr>
            <p:ph idx="3" type="subTitle"/>
          </p:nvPr>
        </p:nvSpPr>
        <p:spPr>
          <a:xfrm>
            <a:off x="374650" y="2228013"/>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63" name="Google Shape;263;p27"/>
          <p:cNvSpPr txBox="1"/>
          <p:nvPr>
            <p:ph idx="4" type="subTitle"/>
          </p:nvPr>
        </p:nvSpPr>
        <p:spPr>
          <a:xfrm>
            <a:off x="2503300" y="1528687"/>
            <a:ext cx="20118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64" name="Google Shape;264;p27"/>
          <p:cNvSpPr txBox="1"/>
          <p:nvPr>
            <p:ph idx="5" type="body"/>
          </p:nvPr>
        </p:nvSpPr>
        <p:spPr>
          <a:xfrm>
            <a:off x="2487550" y="2665500"/>
            <a:ext cx="20433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65" name="Google Shape;265;p27"/>
          <p:cNvSpPr txBox="1"/>
          <p:nvPr>
            <p:ph idx="6" type="subTitle"/>
          </p:nvPr>
        </p:nvSpPr>
        <p:spPr>
          <a:xfrm>
            <a:off x="2519050" y="2228013"/>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66" name="Google Shape;266;p27"/>
          <p:cNvSpPr txBox="1"/>
          <p:nvPr>
            <p:ph idx="7" type="subTitle"/>
          </p:nvPr>
        </p:nvSpPr>
        <p:spPr>
          <a:xfrm>
            <a:off x="4647700" y="1528687"/>
            <a:ext cx="20118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67" name="Google Shape;267;p27"/>
          <p:cNvSpPr txBox="1"/>
          <p:nvPr>
            <p:ph idx="8" type="body"/>
          </p:nvPr>
        </p:nvSpPr>
        <p:spPr>
          <a:xfrm>
            <a:off x="4631950" y="2665500"/>
            <a:ext cx="20433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68" name="Google Shape;268;p27"/>
          <p:cNvSpPr txBox="1"/>
          <p:nvPr>
            <p:ph idx="9" type="subTitle"/>
          </p:nvPr>
        </p:nvSpPr>
        <p:spPr>
          <a:xfrm>
            <a:off x="4663450" y="2228013"/>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69" name="Google Shape;269;p27"/>
          <p:cNvSpPr txBox="1"/>
          <p:nvPr>
            <p:ph idx="13" type="subTitle"/>
          </p:nvPr>
        </p:nvSpPr>
        <p:spPr>
          <a:xfrm>
            <a:off x="6792100" y="1528687"/>
            <a:ext cx="20118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70" name="Google Shape;270;p27"/>
          <p:cNvSpPr txBox="1"/>
          <p:nvPr>
            <p:ph idx="14" type="body"/>
          </p:nvPr>
        </p:nvSpPr>
        <p:spPr>
          <a:xfrm>
            <a:off x="6776350" y="2665500"/>
            <a:ext cx="20433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71" name="Google Shape;271;p27"/>
          <p:cNvSpPr txBox="1"/>
          <p:nvPr>
            <p:ph idx="15" type="subTitle"/>
          </p:nvPr>
        </p:nvSpPr>
        <p:spPr>
          <a:xfrm>
            <a:off x="6807850" y="2228013"/>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72" name="Google Shape;27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p:cSld name="CUSTOM_19_1">
    <p:bg>
      <p:bgPr>
        <a:solidFill>
          <a:schemeClr val="accent2"/>
        </a:solidFill>
      </p:bgPr>
    </p:bg>
    <p:spTree>
      <p:nvGrpSpPr>
        <p:cNvPr id="273" name="Shape 273"/>
        <p:cNvGrpSpPr/>
        <p:nvPr/>
      </p:nvGrpSpPr>
      <p:grpSpPr>
        <a:xfrm>
          <a:off x="0" y="0"/>
          <a:ext cx="0" cy="0"/>
          <a:chOff x="0" y="0"/>
          <a:chExt cx="0" cy="0"/>
        </a:xfrm>
      </p:grpSpPr>
      <p:sp>
        <p:nvSpPr>
          <p:cNvPr id="274" name="Google Shape;274;p28"/>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275" name="Google Shape;275;p28"/>
          <p:cNvSpPr txBox="1"/>
          <p:nvPr>
            <p:ph idx="1" type="subTitle"/>
          </p:nvPr>
        </p:nvSpPr>
        <p:spPr>
          <a:xfrm>
            <a:off x="462727" y="1300075"/>
            <a:ext cx="21114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76" name="Google Shape;276;p28"/>
          <p:cNvSpPr txBox="1"/>
          <p:nvPr>
            <p:ph idx="2" type="body"/>
          </p:nvPr>
        </p:nvSpPr>
        <p:spPr>
          <a:xfrm>
            <a:off x="446198" y="2436893"/>
            <a:ext cx="21444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77" name="Google Shape;277;p28"/>
          <p:cNvSpPr txBox="1"/>
          <p:nvPr>
            <p:ph idx="3" type="subTitle"/>
          </p:nvPr>
        </p:nvSpPr>
        <p:spPr>
          <a:xfrm>
            <a:off x="479256" y="1999404"/>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78" name="Google Shape;27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28"/>
          <p:cNvSpPr txBox="1"/>
          <p:nvPr>
            <p:ph idx="4" type="subTitle"/>
          </p:nvPr>
        </p:nvSpPr>
        <p:spPr>
          <a:xfrm>
            <a:off x="3706752" y="1300075"/>
            <a:ext cx="21114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80" name="Google Shape;280;p28"/>
          <p:cNvSpPr txBox="1"/>
          <p:nvPr>
            <p:ph idx="5" type="body"/>
          </p:nvPr>
        </p:nvSpPr>
        <p:spPr>
          <a:xfrm>
            <a:off x="3690223" y="2436893"/>
            <a:ext cx="21444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81" name="Google Shape;281;p28"/>
          <p:cNvSpPr txBox="1"/>
          <p:nvPr>
            <p:ph idx="6" type="subTitle"/>
          </p:nvPr>
        </p:nvSpPr>
        <p:spPr>
          <a:xfrm>
            <a:off x="3723281" y="1999404"/>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282" name="Google Shape;282;p28"/>
          <p:cNvSpPr txBox="1"/>
          <p:nvPr>
            <p:ph idx="7" type="subTitle"/>
          </p:nvPr>
        </p:nvSpPr>
        <p:spPr>
          <a:xfrm>
            <a:off x="6558553" y="1300075"/>
            <a:ext cx="2111400" cy="50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2000"/>
              <a:buFont typeface="IBM Plex Sans"/>
              <a:buNone/>
              <a:defRPr sz="2000">
                <a:solidFill>
                  <a:schemeClr val="lt2"/>
                </a:solidFill>
                <a:latin typeface="IBM Plex Sans"/>
                <a:ea typeface="IBM Plex Sans"/>
                <a:cs typeface="IBM Plex Sans"/>
                <a:sym typeface="IBM Plex Sans"/>
              </a:defRPr>
            </a:lvl9pPr>
          </a:lstStyle>
          <a:p/>
        </p:txBody>
      </p:sp>
      <p:sp>
        <p:nvSpPr>
          <p:cNvPr id="283" name="Google Shape;283;p28"/>
          <p:cNvSpPr txBox="1"/>
          <p:nvPr>
            <p:ph idx="8" type="body"/>
          </p:nvPr>
        </p:nvSpPr>
        <p:spPr>
          <a:xfrm>
            <a:off x="6542024" y="2436893"/>
            <a:ext cx="2144400" cy="13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284" name="Google Shape;284;p28"/>
          <p:cNvSpPr txBox="1"/>
          <p:nvPr>
            <p:ph idx="9" type="subTitle"/>
          </p:nvPr>
        </p:nvSpPr>
        <p:spPr>
          <a:xfrm>
            <a:off x="6575082" y="1999404"/>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Customer Journey">
  <p:cSld name="CUSTOM_19_1_1">
    <p:bg>
      <p:bgPr>
        <a:solidFill>
          <a:schemeClr val="accent2"/>
        </a:solidFill>
      </p:bgPr>
    </p:bg>
    <p:spTree>
      <p:nvGrpSpPr>
        <p:cNvPr id="285" name="Shape 285"/>
        <p:cNvGrpSpPr/>
        <p:nvPr/>
      </p:nvGrpSpPr>
      <p:grpSpPr>
        <a:xfrm>
          <a:off x="0" y="0"/>
          <a:ext cx="0" cy="0"/>
          <a:chOff x="0" y="0"/>
          <a:chExt cx="0" cy="0"/>
        </a:xfrm>
      </p:grpSpPr>
      <p:cxnSp>
        <p:nvCxnSpPr>
          <p:cNvPr id="286" name="Google Shape;286;p29"/>
          <p:cNvCxnSpPr/>
          <p:nvPr/>
        </p:nvCxnSpPr>
        <p:spPr>
          <a:xfrm>
            <a:off x="2811716" y="4314550"/>
            <a:ext cx="2814300" cy="0"/>
          </a:xfrm>
          <a:prstGeom prst="straightConnector1">
            <a:avLst/>
          </a:prstGeom>
          <a:noFill/>
          <a:ln cap="flat" cmpd="sng" w="19050">
            <a:solidFill>
              <a:schemeClr val="accent1"/>
            </a:solidFill>
            <a:prstDash val="solid"/>
            <a:round/>
            <a:headEnd len="med" w="med" type="none"/>
            <a:tailEnd len="med" w="med" type="oval"/>
          </a:ln>
        </p:spPr>
      </p:cxnSp>
      <p:cxnSp>
        <p:nvCxnSpPr>
          <p:cNvPr id="287" name="Google Shape;287;p29"/>
          <p:cNvCxnSpPr/>
          <p:nvPr/>
        </p:nvCxnSpPr>
        <p:spPr>
          <a:xfrm>
            <a:off x="2120250" y="3674150"/>
            <a:ext cx="3505800" cy="0"/>
          </a:xfrm>
          <a:prstGeom prst="straightConnector1">
            <a:avLst/>
          </a:prstGeom>
          <a:noFill/>
          <a:ln cap="flat" cmpd="sng" w="19050">
            <a:solidFill>
              <a:schemeClr val="accent1"/>
            </a:solidFill>
            <a:prstDash val="solid"/>
            <a:round/>
            <a:headEnd len="med" w="med" type="none"/>
            <a:tailEnd len="med" w="med" type="oval"/>
          </a:ln>
        </p:spPr>
      </p:cxnSp>
      <p:cxnSp>
        <p:nvCxnSpPr>
          <p:cNvPr id="288" name="Google Shape;288;p29"/>
          <p:cNvCxnSpPr/>
          <p:nvPr/>
        </p:nvCxnSpPr>
        <p:spPr>
          <a:xfrm>
            <a:off x="4803168" y="1780800"/>
            <a:ext cx="822600" cy="0"/>
          </a:xfrm>
          <a:prstGeom prst="straightConnector1">
            <a:avLst/>
          </a:prstGeom>
          <a:noFill/>
          <a:ln cap="flat" cmpd="sng" w="19050">
            <a:solidFill>
              <a:schemeClr val="accent1"/>
            </a:solidFill>
            <a:prstDash val="solid"/>
            <a:round/>
            <a:headEnd len="med" w="med" type="none"/>
            <a:tailEnd len="med" w="med" type="oval"/>
          </a:ln>
        </p:spPr>
      </p:cxnSp>
      <p:cxnSp>
        <p:nvCxnSpPr>
          <p:cNvPr id="289" name="Google Shape;289;p29"/>
          <p:cNvCxnSpPr/>
          <p:nvPr/>
        </p:nvCxnSpPr>
        <p:spPr>
          <a:xfrm>
            <a:off x="4471256" y="2393300"/>
            <a:ext cx="1154700" cy="0"/>
          </a:xfrm>
          <a:prstGeom prst="straightConnector1">
            <a:avLst/>
          </a:prstGeom>
          <a:noFill/>
          <a:ln cap="flat" cmpd="sng" w="19050">
            <a:solidFill>
              <a:schemeClr val="accent1"/>
            </a:solidFill>
            <a:prstDash val="solid"/>
            <a:round/>
            <a:headEnd len="med" w="med" type="none"/>
            <a:tailEnd len="med" w="med" type="oval"/>
          </a:ln>
        </p:spPr>
      </p:cxnSp>
      <p:cxnSp>
        <p:nvCxnSpPr>
          <p:cNvPr id="290" name="Google Shape;290;p29"/>
          <p:cNvCxnSpPr/>
          <p:nvPr/>
        </p:nvCxnSpPr>
        <p:spPr>
          <a:xfrm>
            <a:off x="4086587" y="3033775"/>
            <a:ext cx="1539300" cy="0"/>
          </a:xfrm>
          <a:prstGeom prst="straightConnector1">
            <a:avLst/>
          </a:prstGeom>
          <a:noFill/>
          <a:ln cap="flat" cmpd="sng" w="19050">
            <a:solidFill>
              <a:schemeClr val="accent1"/>
            </a:solidFill>
            <a:prstDash val="solid"/>
            <a:round/>
            <a:headEnd len="med" w="med" type="none"/>
            <a:tailEnd len="med" w="med" type="oval"/>
          </a:ln>
        </p:spPr>
      </p:cxnSp>
      <p:sp>
        <p:nvSpPr>
          <p:cNvPr id="291" name="Google Shape;291;p29"/>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292" name="Google Shape;29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9"/>
          <p:cNvSpPr/>
          <p:nvPr/>
        </p:nvSpPr>
        <p:spPr>
          <a:xfrm rot="10800000">
            <a:off x="747950" y="1432675"/>
            <a:ext cx="4286700" cy="3202200"/>
          </a:xfrm>
          <a:prstGeom prst="trapezoid">
            <a:avLst>
              <a:gd fmla="val 5092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4" name="Google Shape;294;p29"/>
          <p:cNvSpPr txBox="1"/>
          <p:nvPr>
            <p:ph idx="1" type="subTitle"/>
          </p:nvPr>
        </p:nvSpPr>
        <p:spPr>
          <a:xfrm>
            <a:off x="1777875" y="3354050"/>
            <a:ext cx="2234100" cy="64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cxnSp>
        <p:nvCxnSpPr>
          <p:cNvPr id="295" name="Google Shape;295;p29"/>
          <p:cNvCxnSpPr/>
          <p:nvPr/>
        </p:nvCxnSpPr>
        <p:spPr>
          <a:xfrm>
            <a:off x="835250" y="2072975"/>
            <a:ext cx="4112100" cy="0"/>
          </a:xfrm>
          <a:prstGeom prst="straightConnector1">
            <a:avLst/>
          </a:prstGeom>
          <a:noFill/>
          <a:ln cap="flat" cmpd="sng" w="19050">
            <a:solidFill>
              <a:schemeClr val="accent2"/>
            </a:solidFill>
            <a:prstDash val="solid"/>
            <a:round/>
            <a:headEnd len="med" w="med" type="none"/>
            <a:tailEnd len="med" w="med" type="none"/>
          </a:ln>
        </p:spPr>
      </p:cxnSp>
      <p:sp>
        <p:nvSpPr>
          <p:cNvPr id="296" name="Google Shape;296;p29"/>
          <p:cNvSpPr txBox="1"/>
          <p:nvPr>
            <p:ph idx="2" type="subTitle"/>
          </p:nvPr>
        </p:nvSpPr>
        <p:spPr>
          <a:xfrm>
            <a:off x="1777875" y="3994450"/>
            <a:ext cx="2234100" cy="64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cxnSp>
        <p:nvCxnSpPr>
          <p:cNvPr id="297" name="Google Shape;297;p29"/>
          <p:cNvCxnSpPr/>
          <p:nvPr/>
        </p:nvCxnSpPr>
        <p:spPr>
          <a:xfrm>
            <a:off x="1254380" y="2713437"/>
            <a:ext cx="3281100" cy="0"/>
          </a:xfrm>
          <a:prstGeom prst="straightConnector1">
            <a:avLst/>
          </a:prstGeom>
          <a:noFill/>
          <a:ln cap="flat" cmpd="sng" w="19050">
            <a:solidFill>
              <a:schemeClr val="accent2"/>
            </a:solidFill>
            <a:prstDash val="solid"/>
            <a:round/>
            <a:headEnd len="med" w="med" type="none"/>
            <a:tailEnd len="med" w="med" type="none"/>
          </a:ln>
        </p:spPr>
      </p:cxnSp>
      <p:cxnSp>
        <p:nvCxnSpPr>
          <p:cNvPr id="298" name="Google Shape;298;p29"/>
          <p:cNvCxnSpPr/>
          <p:nvPr/>
        </p:nvCxnSpPr>
        <p:spPr>
          <a:xfrm>
            <a:off x="1664525" y="3353900"/>
            <a:ext cx="2459400" cy="0"/>
          </a:xfrm>
          <a:prstGeom prst="straightConnector1">
            <a:avLst/>
          </a:prstGeom>
          <a:noFill/>
          <a:ln cap="flat" cmpd="sng" w="19050">
            <a:solidFill>
              <a:schemeClr val="accent2"/>
            </a:solidFill>
            <a:prstDash val="solid"/>
            <a:round/>
            <a:headEnd len="med" w="med" type="none"/>
            <a:tailEnd len="med" w="med" type="none"/>
          </a:ln>
        </p:spPr>
      </p:cxnSp>
      <p:cxnSp>
        <p:nvCxnSpPr>
          <p:cNvPr id="299" name="Google Shape;299;p29"/>
          <p:cNvCxnSpPr/>
          <p:nvPr/>
        </p:nvCxnSpPr>
        <p:spPr>
          <a:xfrm>
            <a:off x="1993950" y="3997950"/>
            <a:ext cx="1792500" cy="0"/>
          </a:xfrm>
          <a:prstGeom prst="straightConnector1">
            <a:avLst/>
          </a:prstGeom>
          <a:noFill/>
          <a:ln cap="flat" cmpd="sng" w="19050">
            <a:solidFill>
              <a:schemeClr val="accent2"/>
            </a:solidFill>
            <a:prstDash val="solid"/>
            <a:round/>
            <a:headEnd len="med" w="med" type="none"/>
            <a:tailEnd len="med" w="med" type="none"/>
          </a:ln>
        </p:spPr>
      </p:cxnSp>
      <p:sp>
        <p:nvSpPr>
          <p:cNvPr id="300" name="Google Shape;300;p29"/>
          <p:cNvSpPr txBox="1"/>
          <p:nvPr>
            <p:ph idx="3" type="subTitle"/>
          </p:nvPr>
        </p:nvSpPr>
        <p:spPr>
          <a:xfrm>
            <a:off x="1777875" y="1432675"/>
            <a:ext cx="2234100" cy="64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301" name="Google Shape;301;p29"/>
          <p:cNvSpPr txBox="1"/>
          <p:nvPr>
            <p:ph idx="4" type="subTitle"/>
          </p:nvPr>
        </p:nvSpPr>
        <p:spPr>
          <a:xfrm>
            <a:off x="1777875" y="2073188"/>
            <a:ext cx="2234100" cy="64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302" name="Google Shape;302;p29"/>
          <p:cNvSpPr txBox="1"/>
          <p:nvPr>
            <p:ph idx="5" type="subTitle"/>
          </p:nvPr>
        </p:nvSpPr>
        <p:spPr>
          <a:xfrm>
            <a:off x="1777875" y="2713550"/>
            <a:ext cx="2234100" cy="64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None/>
              <a:defRPr>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303" name="Google Shape;303;p29"/>
          <p:cNvSpPr txBox="1"/>
          <p:nvPr>
            <p:ph idx="6" type="body"/>
          </p:nvPr>
        </p:nvSpPr>
        <p:spPr>
          <a:xfrm>
            <a:off x="5733175" y="1712300"/>
            <a:ext cx="32742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04" name="Google Shape;304;p29"/>
          <p:cNvSpPr txBox="1"/>
          <p:nvPr>
            <p:ph idx="7" type="subTitle"/>
          </p:nvPr>
        </p:nvSpPr>
        <p:spPr>
          <a:xfrm>
            <a:off x="5735263" y="1509922"/>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05" name="Google Shape;305;p29"/>
          <p:cNvSpPr txBox="1"/>
          <p:nvPr>
            <p:ph idx="8" type="body"/>
          </p:nvPr>
        </p:nvSpPr>
        <p:spPr>
          <a:xfrm>
            <a:off x="5733175" y="2324800"/>
            <a:ext cx="32742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06" name="Google Shape;306;p29"/>
          <p:cNvSpPr txBox="1"/>
          <p:nvPr>
            <p:ph idx="9" type="subTitle"/>
          </p:nvPr>
        </p:nvSpPr>
        <p:spPr>
          <a:xfrm>
            <a:off x="5735263" y="2122422"/>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07" name="Google Shape;307;p29"/>
          <p:cNvSpPr txBox="1"/>
          <p:nvPr>
            <p:ph idx="13" type="body"/>
          </p:nvPr>
        </p:nvSpPr>
        <p:spPr>
          <a:xfrm>
            <a:off x="5733175" y="2965275"/>
            <a:ext cx="32742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08" name="Google Shape;308;p29"/>
          <p:cNvSpPr txBox="1"/>
          <p:nvPr>
            <p:ph idx="14" type="subTitle"/>
          </p:nvPr>
        </p:nvSpPr>
        <p:spPr>
          <a:xfrm>
            <a:off x="5735263" y="2762897"/>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09" name="Google Shape;309;p29"/>
          <p:cNvSpPr txBox="1"/>
          <p:nvPr>
            <p:ph idx="15" type="body"/>
          </p:nvPr>
        </p:nvSpPr>
        <p:spPr>
          <a:xfrm>
            <a:off x="5733175" y="3605650"/>
            <a:ext cx="32742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10" name="Google Shape;310;p29"/>
          <p:cNvSpPr txBox="1"/>
          <p:nvPr>
            <p:ph idx="16" type="subTitle"/>
          </p:nvPr>
        </p:nvSpPr>
        <p:spPr>
          <a:xfrm>
            <a:off x="5735263" y="3403272"/>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11" name="Google Shape;311;p29"/>
          <p:cNvSpPr txBox="1"/>
          <p:nvPr>
            <p:ph idx="17" type="body"/>
          </p:nvPr>
        </p:nvSpPr>
        <p:spPr>
          <a:xfrm>
            <a:off x="5733175" y="4246025"/>
            <a:ext cx="32742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12" name="Google Shape;312;p29"/>
          <p:cNvSpPr txBox="1"/>
          <p:nvPr>
            <p:ph idx="18" type="subTitle"/>
          </p:nvPr>
        </p:nvSpPr>
        <p:spPr>
          <a:xfrm>
            <a:off x="5735263" y="4043647"/>
            <a:ext cx="21114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Journey V2">
  <p:cSld name="CUSTOM_30">
    <p:bg>
      <p:bgPr>
        <a:solidFill>
          <a:schemeClr val="accent2"/>
        </a:solidFill>
      </p:bgPr>
    </p:bg>
    <p:spTree>
      <p:nvGrpSpPr>
        <p:cNvPr id="313" name="Shape 313"/>
        <p:cNvGrpSpPr/>
        <p:nvPr/>
      </p:nvGrpSpPr>
      <p:grpSpPr>
        <a:xfrm>
          <a:off x="0" y="0"/>
          <a:ext cx="0" cy="0"/>
          <a:chOff x="0" y="0"/>
          <a:chExt cx="0" cy="0"/>
        </a:xfrm>
      </p:grpSpPr>
      <p:sp>
        <p:nvSpPr>
          <p:cNvPr id="314" name="Google Shape;31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30"/>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316" name="Google Shape;316;p30"/>
          <p:cNvSpPr txBox="1"/>
          <p:nvPr>
            <p:ph idx="1" type="body"/>
          </p:nvPr>
        </p:nvSpPr>
        <p:spPr>
          <a:xfrm>
            <a:off x="344000" y="2742230"/>
            <a:ext cx="15231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17" name="Google Shape;317;p30"/>
          <p:cNvSpPr txBox="1"/>
          <p:nvPr>
            <p:ph idx="2" type="subTitle"/>
          </p:nvPr>
        </p:nvSpPr>
        <p:spPr>
          <a:xfrm>
            <a:off x="344977" y="2463650"/>
            <a:ext cx="15231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18" name="Google Shape;318;p30"/>
          <p:cNvSpPr txBox="1"/>
          <p:nvPr>
            <p:ph idx="3" type="body"/>
          </p:nvPr>
        </p:nvSpPr>
        <p:spPr>
          <a:xfrm>
            <a:off x="2053445" y="2742230"/>
            <a:ext cx="15231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19" name="Google Shape;319;p30"/>
          <p:cNvSpPr txBox="1"/>
          <p:nvPr>
            <p:ph idx="4" type="subTitle"/>
          </p:nvPr>
        </p:nvSpPr>
        <p:spPr>
          <a:xfrm>
            <a:off x="2054422" y="2463650"/>
            <a:ext cx="15231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20" name="Google Shape;320;p30"/>
          <p:cNvSpPr txBox="1"/>
          <p:nvPr>
            <p:ph idx="5" type="body"/>
          </p:nvPr>
        </p:nvSpPr>
        <p:spPr>
          <a:xfrm>
            <a:off x="3762889" y="2742230"/>
            <a:ext cx="15231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21" name="Google Shape;321;p30"/>
          <p:cNvSpPr txBox="1"/>
          <p:nvPr>
            <p:ph idx="6" type="subTitle"/>
          </p:nvPr>
        </p:nvSpPr>
        <p:spPr>
          <a:xfrm>
            <a:off x="3763866" y="2463650"/>
            <a:ext cx="15231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22" name="Google Shape;322;p30"/>
          <p:cNvSpPr txBox="1"/>
          <p:nvPr>
            <p:ph idx="7" type="body"/>
          </p:nvPr>
        </p:nvSpPr>
        <p:spPr>
          <a:xfrm>
            <a:off x="5472334" y="2742230"/>
            <a:ext cx="15231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23" name="Google Shape;323;p30"/>
          <p:cNvSpPr txBox="1"/>
          <p:nvPr>
            <p:ph idx="8" type="subTitle"/>
          </p:nvPr>
        </p:nvSpPr>
        <p:spPr>
          <a:xfrm>
            <a:off x="5473311" y="2463650"/>
            <a:ext cx="15231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24" name="Google Shape;324;p30"/>
          <p:cNvSpPr txBox="1"/>
          <p:nvPr>
            <p:ph idx="9" type="body"/>
          </p:nvPr>
        </p:nvSpPr>
        <p:spPr>
          <a:xfrm>
            <a:off x="7181779" y="2742230"/>
            <a:ext cx="1523100" cy="54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325" name="Google Shape;325;p30"/>
          <p:cNvSpPr txBox="1"/>
          <p:nvPr>
            <p:ph idx="13" type="subTitle"/>
          </p:nvPr>
        </p:nvSpPr>
        <p:spPr>
          <a:xfrm>
            <a:off x="7182756" y="2463650"/>
            <a:ext cx="15231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26" name="Google Shape;326;p30"/>
          <p:cNvSpPr txBox="1"/>
          <p:nvPr>
            <p:ph idx="14" type="subTitle"/>
          </p:nvPr>
        </p:nvSpPr>
        <p:spPr>
          <a:xfrm>
            <a:off x="458575" y="1601200"/>
            <a:ext cx="715200" cy="4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1pPr>
            <a:lvl2pPr lvl="1"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2pPr>
            <a:lvl3pPr lvl="2"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3pPr>
            <a:lvl4pPr lvl="3"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4pPr>
            <a:lvl5pPr lvl="4"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5pPr>
            <a:lvl6pPr lvl="5"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6pPr>
            <a:lvl7pPr lvl="6"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7pPr>
            <a:lvl8pPr lvl="7"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8pPr>
            <a:lvl9pPr lvl="8"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9pPr>
          </a:lstStyle>
          <a:p/>
        </p:txBody>
      </p:sp>
      <p:sp>
        <p:nvSpPr>
          <p:cNvPr id="327" name="Google Shape;327;p30"/>
          <p:cNvSpPr txBox="1"/>
          <p:nvPr>
            <p:ph idx="15" type="subTitle"/>
          </p:nvPr>
        </p:nvSpPr>
        <p:spPr>
          <a:xfrm>
            <a:off x="2159850" y="1601200"/>
            <a:ext cx="715200" cy="4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1pPr>
            <a:lvl2pPr lvl="1"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2pPr>
            <a:lvl3pPr lvl="2"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3pPr>
            <a:lvl4pPr lvl="3"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4pPr>
            <a:lvl5pPr lvl="4"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5pPr>
            <a:lvl6pPr lvl="5"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6pPr>
            <a:lvl7pPr lvl="6"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7pPr>
            <a:lvl8pPr lvl="7"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8pPr>
            <a:lvl9pPr lvl="8"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9pPr>
          </a:lstStyle>
          <a:p/>
        </p:txBody>
      </p:sp>
      <p:sp>
        <p:nvSpPr>
          <p:cNvPr id="328" name="Google Shape;328;p30"/>
          <p:cNvSpPr txBox="1"/>
          <p:nvPr>
            <p:ph idx="16" type="subTitle"/>
          </p:nvPr>
        </p:nvSpPr>
        <p:spPr>
          <a:xfrm>
            <a:off x="5574925" y="1601200"/>
            <a:ext cx="715200" cy="4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1pPr>
            <a:lvl2pPr lvl="1"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2pPr>
            <a:lvl3pPr lvl="2"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3pPr>
            <a:lvl4pPr lvl="3"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4pPr>
            <a:lvl5pPr lvl="4"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5pPr>
            <a:lvl6pPr lvl="5"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6pPr>
            <a:lvl7pPr lvl="6"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7pPr>
            <a:lvl8pPr lvl="7"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8pPr>
            <a:lvl9pPr lvl="8"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9pPr>
          </a:lstStyle>
          <a:p/>
        </p:txBody>
      </p:sp>
      <p:sp>
        <p:nvSpPr>
          <p:cNvPr id="329" name="Google Shape;329;p30"/>
          <p:cNvSpPr txBox="1"/>
          <p:nvPr>
            <p:ph idx="17" type="subTitle"/>
          </p:nvPr>
        </p:nvSpPr>
        <p:spPr>
          <a:xfrm>
            <a:off x="7260525" y="1601200"/>
            <a:ext cx="715200" cy="4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1pPr>
            <a:lvl2pPr lvl="1"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2pPr>
            <a:lvl3pPr lvl="2"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3pPr>
            <a:lvl4pPr lvl="3"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4pPr>
            <a:lvl5pPr lvl="4"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5pPr>
            <a:lvl6pPr lvl="5"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6pPr>
            <a:lvl7pPr lvl="6"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7pPr>
            <a:lvl8pPr lvl="7"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8pPr>
            <a:lvl9pPr lvl="8"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9pPr>
          </a:lstStyle>
          <a:p/>
        </p:txBody>
      </p:sp>
      <p:sp>
        <p:nvSpPr>
          <p:cNvPr id="330" name="Google Shape;330;p30"/>
          <p:cNvSpPr txBox="1"/>
          <p:nvPr>
            <p:ph idx="18" type="subTitle"/>
          </p:nvPr>
        </p:nvSpPr>
        <p:spPr>
          <a:xfrm>
            <a:off x="3867400" y="1601200"/>
            <a:ext cx="715200" cy="460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1pPr>
            <a:lvl2pPr lvl="1"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2pPr>
            <a:lvl3pPr lvl="2"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3pPr>
            <a:lvl4pPr lvl="3"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4pPr>
            <a:lvl5pPr lvl="4"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5pPr>
            <a:lvl6pPr lvl="5"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6pPr>
            <a:lvl7pPr lvl="6"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7pPr>
            <a:lvl8pPr lvl="7"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8pPr>
            <a:lvl9pPr lvl="8" algn="ctr">
              <a:spcBef>
                <a:spcPts val="0"/>
              </a:spcBef>
              <a:spcAft>
                <a:spcPts val="0"/>
              </a:spcAft>
              <a:buSzPts val="1400"/>
              <a:buFont typeface="IBM Plex Sans Light"/>
              <a:buNone/>
              <a:defRPr>
                <a:latin typeface="IBM Plex Sans Light"/>
                <a:ea typeface="IBM Plex Sans Light"/>
                <a:cs typeface="IBM Plex Sans Light"/>
                <a:sym typeface="IBM Plex Sans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 Text">
  <p:cSld name="CUSTOM_13">
    <p:bg>
      <p:bgPr>
        <a:solidFill>
          <a:schemeClr val="accent2"/>
        </a:solidFill>
      </p:bgPr>
    </p:bg>
    <p:spTree>
      <p:nvGrpSpPr>
        <p:cNvPr id="18" name="Shape 18"/>
        <p:cNvGrpSpPr/>
        <p:nvPr/>
      </p:nvGrpSpPr>
      <p:grpSpPr>
        <a:xfrm>
          <a:off x="0" y="0"/>
          <a:ext cx="0" cy="0"/>
          <a:chOff x="0" y="0"/>
          <a:chExt cx="0" cy="0"/>
        </a:xfrm>
      </p:grpSpPr>
      <p:sp>
        <p:nvSpPr>
          <p:cNvPr id="19" name="Google Shape;19;p4"/>
          <p:cNvSpPr/>
          <p:nvPr>
            <p:ph idx="2" type="pic"/>
          </p:nvPr>
        </p:nvSpPr>
        <p:spPr>
          <a:xfrm>
            <a:off x="0" y="25"/>
            <a:ext cx="4632900" cy="2578200"/>
          </a:xfrm>
          <a:prstGeom prst="rect">
            <a:avLst/>
          </a:prstGeom>
          <a:noFill/>
          <a:ln>
            <a:noFill/>
          </a:ln>
        </p:spPr>
      </p:sp>
      <p:sp>
        <p:nvSpPr>
          <p:cNvPr id="20" name="Google Shape;20;p4"/>
          <p:cNvSpPr/>
          <p:nvPr>
            <p:ph idx="3" type="pic"/>
          </p:nvPr>
        </p:nvSpPr>
        <p:spPr>
          <a:xfrm>
            <a:off x="0" y="2565275"/>
            <a:ext cx="4632900" cy="2578200"/>
          </a:xfrm>
          <a:prstGeom prst="rect">
            <a:avLst/>
          </a:prstGeom>
          <a:noFill/>
          <a:ln>
            <a:noFill/>
          </a:ln>
        </p:spPr>
      </p:sp>
      <p:sp>
        <p:nvSpPr>
          <p:cNvPr id="21" name="Google Shape;21;p4"/>
          <p:cNvSpPr txBox="1"/>
          <p:nvPr>
            <p:ph type="title"/>
          </p:nvPr>
        </p:nvSpPr>
        <p:spPr>
          <a:xfrm>
            <a:off x="4876800" y="270175"/>
            <a:ext cx="40131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22" name="Google Shape;22;p4"/>
          <p:cNvSpPr txBox="1"/>
          <p:nvPr>
            <p:ph idx="1" type="body"/>
          </p:nvPr>
        </p:nvSpPr>
        <p:spPr>
          <a:xfrm>
            <a:off x="4876800" y="2024975"/>
            <a:ext cx="3720000" cy="199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3" name="Google Shape;2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id Owned and Earned Media Plan">
  <p:cSld name="CUSTOM_19_1_1_1">
    <p:bg>
      <p:bgPr>
        <a:solidFill>
          <a:schemeClr val="accent2"/>
        </a:solidFill>
      </p:bgPr>
    </p:bg>
    <p:spTree>
      <p:nvGrpSpPr>
        <p:cNvPr id="331" name="Shape 331"/>
        <p:cNvGrpSpPr/>
        <p:nvPr/>
      </p:nvGrpSpPr>
      <p:grpSpPr>
        <a:xfrm>
          <a:off x="0" y="0"/>
          <a:ext cx="0" cy="0"/>
          <a:chOff x="0" y="0"/>
          <a:chExt cx="0" cy="0"/>
        </a:xfrm>
      </p:grpSpPr>
      <p:sp>
        <p:nvSpPr>
          <p:cNvPr id="332" name="Google Shape;332;p31"/>
          <p:cNvSpPr txBox="1"/>
          <p:nvPr>
            <p:ph type="title"/>
          </p:nvPr>
        </p:nvSpPr>
        <p:spPr>
          <a:xfrm>
            <a:off x="253950" y="26522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333" name="Google Shape;33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31"/>
          <p:cNvSpPr txBox="1"/>
          <p:nvPr>
            <p:ph idx="1" type="subTitle"/>
          </p:nvPr>
        </p:nvSpPr>
        <p:spPr>
          <a:xfrm>
            <a:off x="4942600" y="1739625"/>
            <a:ext cx="3551700" cy="43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IBM Plex Sans SemiBold"/>
              <a:buNone/>
              <a:defRPr/>
            </a:lvl1pPr>
            <a:lvl2pPr lvl="1">
              <a:spcBef>
                <a:spcPts val="0"/>
              </a:spcBef>
              <a:spcAft>
                <a:spcPts val="0"/>
              </a:spcAft>
              <a:buClr>
                <a:schemeClr val="dk1"/>
              </a:buClr>
              <a:buSzPts val="1400"/>
              <a:buFont typeface="IBM Plex Sans SemiBold"/>
              <a:buNone/>
              <a:defRPr>
                <a:solidFill>
                  <a:schemeClr val="dk1"/>
                </a:solidFill>
              </a:defRPr>
            </a:lvl2pPr>
            <a:lvl3pPr lvl="2">
              <a:spcBef>
                <a:spcPts val="0"/>
              </a:spcBef>
              <a:spcAft>
                <a:spcPts val="0"/>
              </a:spcAft>
              <a:buClr>
                <a:schemeClr val="dk1"/>
              </a:buClr>
              <a:buSzPts val="1400"/>
              <a:buFont typeface="IBM Plex Sans SemiBold"/>
              <a:buNone/>
              <a:defRPr>
                <a:solidFill>
                  <a:schemeClr val="dk1"/>
                </a:solidFill>
              </a:defRPr>
            </a:lvl3pPr>
            <a:lvl4pPr lvl="3">
              <a:spcBef>
                <a:spcPts val="0"/>
              </a:spcBef>
              <a:spcAft>
                <a:spcPts val="0"/>
              </a:spcAft>
              <a:buClr>
                <a:schemeClr val="dk1"/>
              </a:buClr>
              <a:buSzPts val="1400"/>
              <a:buFont typeface="IBM Plex Sans SemiBold"/>
              <a:buNone/>
              <a:defRPr>
                <a:solidFill>
                  <a:schemeClr val="dk1"/>
                </a:solidFill>
              </a:defRPr>
            </a:lvl4pPr>
            <a:lvl5pPr lvl="4">
              <a:spcBef>
                <a:spcPts val="0"/>
              </a:spcBef>
              <a:spcAft>
                <a:spcPts val="0"/>
              </a:spcAft>
              <a:buClr>
                <a:schemeClr val="dk1"/>
              </a:buClr>
              <a:buSzPts val="1400"/>
              <a:buFont typeface="IBM Plex Sans SemiBold"/>
              <a:buNone/>
              <a:defRPr>
                <a:solidFill>
                  <a:schemeClr val="dk1"/>
                </a:solidFill>
              </a:defRPr>
            </a:lvl5pPr>
            <a:lvl6pPr lvl="5">
              <a:spcBef>
                <a:spcPts val="0"/>
              </a:spcBef>
              <a:spcAft>
                <a:spcPts val="0"/>
              </a:spcAft>
              <a:buClr>
                <a:schemeClr val="dk1"/>
              </a:buClr>
              <a:buSzPts val="1400"/>
              <a:buFont typeface="IBM Plex Sans SemiBold"/>
              <a:buNone/>
              <a:defRPr>
                <a:solidFill>
                  <a:schemeClr val="dk1"/>
                </a:solidFill>
              </a:defRPr>
            </a:lvl6pPr>
            <a:lvl7pPr lvl="6">
              <a:spcBef>
                <a:spcPts val="0"/>
              </a:spcBef>
              <a:spcAft>
                <a:spcPts val="0"/>
              </a:spcAft>
              <a:buClr>
                <a:schemeClr val="dk1"/>
              </a:buClr>
              <a:buSzPts val="1400"/>
              <a:buFont typeface="IBM Plex Sans SemiBold"/>
              <a:buNone/>
              <a:defRPr>
                <a:solidFill>
                  <a:schemeClr val="dk1"/>
                </a:solidFill>
              </a:defRPr>
            </a:lvl7pPr>
            <a:lvl8pPr lvl="7">
              <a:spcBef>
                <a:spcPts val="0"/>
              </a:spcBef>
              <a:spcAft>
                <a:spcPts val="0"/>
              </a:spcAft>
              <a:buClr>
                <a:schemeClr val="dk1"/>
              </a:buClr>
              <a:buSzPts val="1400"/>
              <a:buFont typeface="IBM Plex Sans SemiBold"/>
              <a:buNone/>
              <a:defRPr>
                <a:solidFill>
                  <a:schemeClr val="dk1"/>
                </a:solidFill>
              </a:defRPr>
            </a:lvl8pPr>
            <a:lvl9pPr lvl="8">
              <a:spcBef>
                <a:spcPts val="0"/>
              </a:spcBef>
              <a:spcAft>
                <a:spcPts val="0"/>
              </a:spcAft>
              <a:buClr>
                <a:schemeClr val="dk1"/>
              </a:buClr>
              <a:buSzPts val="1400"/>
              <a:buFont typeface="IBM Plex Sans SemiBold"/>
              <a:buNone/>
              <a:defRPr>
                <a:solidFill>
                  <a:schemeClr val="dk1"/>
                </a:solidFill>
              </a:defRPr>
            </a:lvl9pPr>
          </a:lstStyle>
          <a:p/>
        </p:txBody>
      </p:sp>
      <p:sp>
        <p:nvSpPr>
          <p:cNvPr id="335" name="Google Shape;335;p31"/>
          <p:cNvSpPr txBox="1"/>
          <p:nvPr>
            <p:ph idx="2" type="body"/>
          </p:nvPr>
        </p:nvSpPr>
        <p:spPr>
          <a:xfrm>
            <a:off x="4957350" y="2130675"/>
            <a:ext cx="3537000" cy="1911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CUSTOM_21">
    <p:spTree>
      <p:nvGrpSpPr>
        <p:cNvPr id="336" name="Shape 336"/>
        <p:cNvGrpSpPr/>
        <p:nvPr/>
      </p:nvGrpSpPr>
      <p:grpSpPr>
        <a:xfrm>
          <a:off x="0" y="0"/>
          <a:ext cx="0" cy="0"/>
          <a:chOff x="0" y="0"/>
          <a:chExt cx="0" cy="0"/>
        </a:xfrm>
      </p:grpSpPr>
      <p:sp>
        <p:nvSpPr>
          <p:cNvPr id="337" name="Google Shape;337;p32"/>
          <p:cNvSpPr/>
          <p:nvPr/>
        </p:nvSpPr>
        <p:spPr>
          <a:xfrm>
            <a:off x="0" y="1432675"/>
            <a:ext cx="9144000" cy="373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38" name="Google Shape;3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lvl1pPr>
            <a:lvl2pPr lvl="1">
              <a:buNone/>
              <a:defRPr sz="1000"/>
            </a:lvl2pPr>
            <a:lvl3pPr lvl="2">
              <a:buNone/>
              <a:defRPr sz="1000"/>
            </a:lvl3pPr>
            <a:lvl4pPr lvl="3">
              <a:buNone/>
              <a:defRPr sz="1000"/>
            </a:lvl4pPr>
            <a:lvl5pPr lvl="4">
              <a:buNone/>
              <a:defRPr sz="1000"/>
            </a:lvl5pPr>
            <a:lvl6pPr lvl="5">
              <a:buNone/>
              <a:defRPr sz="1000"/>
            </a:lvl6pPr>
            <a:lvl7pPr lvl="6">
              <a:buNone/>
              <a:defRPr sz="1000"/>
            </a:lvl7pPr>
            <a:lvl8pPr lvl="7">
              <a:buNone/>
              <a:defRPr sz="1000"/>
            </a:lvl8pPr>
            <a:lvl9pPr lvl="8">
              <a:buNone/>
              <a:defRPr sz="1000"/>
            </a:lvl9pPr>
          </a:lstStyle>
          <a:p>
            <a:pPr indent="0" lvl="0" marL="0" rtl="0" algn="r">
              <a:spcBef>
                <a:spcPts val="0"/>
              </a:spcBef>
              <a:spcAft>
                <a:spcPts val="0"/>
              </a:spcAft>
              <a:buNone/>
            </a:pPr>
            <a:fld id="{00000000-1234-1234-1234-123412341234}" type="slidenum">
              <a:rPr lang="en"/>
              <a:t>‹#›</a:t>
            </a:fld>
            <a:endParaRPr/>
          </a:p>
        </p:txBody>
      </p:sp>
      <p:sp>
        <p:nvSpPr>
          <p:cNvPr id="339" name="Google Shape;339;p32"/>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None/>
              <a:defRPr/>
            </a:lvl1pPr>
            <a:lvl2pPr lvl="1">
              <a:spcBef>
                <a:spcPts val="0"/>
              </a:spcBef>
              <a:spcAft>
                <a:spcPts val="0"/>
              </a:spcAft>
              <a:buClr>
                <a:schemeClr val="dk1"/>
              </a:buClr>
              <a:buSzPts val="5000"/>
              <a:buNone/>
              <a:defRPr>
                <a:solidFill>
                  <a:schemeClr val="dk1"/>
                </a:solidFill>
              </a:defRPr>
            </a:lvl2pPr>
            <a:lvl3pPr lvl="2">
              <a:spcBef>
                <a:spcPts val="0"/>
              </a:spcBef>
              <a:spcAft>
                <a:spcPts val="0"/>
              </a:spcAft>
              <a:buClr>
                <a:schemeClr val="dk1"/>
              </a:buClr>
              <a:buSzPts val="5000"/>
              <a:buNone/>
              <a:defRPr>
                <a:solidFill>
                  <a:schemeClr val="dk1"/>
                </a:solidFill>
              </a:defRPr>
            </a:lvl3pPr>
            <a:lvl4pPr lvl="3">
              <a:spcBef>
                <a:spcPts val="0"/>
              </a:spcBef>
              <a:spcAft>
                <a:spcPts val="0"/>
              </a:spcAft>
              <a:buClr>
                <a:schemeClr val="dk1"/>
              </a:buClr>
              <a:buSzPts val="5000"/>
              <a:buNone/>
              <a:defRPr>
                <a:solidFill>
                  <a:schemeClr val="dk1"/>
                </a:solidFill>
              </a:defRPr>
            </a:lvl4pPr>
            <a:lvl5pPr lvl="4">
              <a:spcBef>
                <a:spcPts val="0"/>
              </a:spcBef>
              <a:spcAft>
                <a:spcPts val="0"/>
              </a:spcAft>
              <a:buClr>
                <a:schemeClr val="dk1"/>
              </a:buClr>
              <a:buSzPts val="5000"/>
              <a:buNone/>
              <a:defRPr>
                <a:solidFill>
                  <a:schemeClr val="dk1"/>
                </a:solidFill>
              </a:defRPr>
            </a:lvl5pPr>
            <a:lvl6pPr lvl="5">
              <a:spcBef>
                <a:spcPts val="0"/>
              </a:spcBef>
              <a:spcAft>
                <a:spcPts val="0"/>
              </a:spcAft>
              <a:buClr>
                <a:schemeClr val="dk1"/>
              </a:buClr>
              <a:buSzPts val="5000"/>
              <a:buNone/>
              <a:defRPr>
                <a:solidFill>
                  <a:schemeClr val="dk1"/>
                </a:solidFill>
              </a:defRPr>
            </a:lvl6pPr>
            <a:lvl7pPr lvl="6">
              <a:spcBef>
                <a:spcPts val="0"/>
              </a:spcBef>
              <a:spcAft>
                <a:spcPts val="0"/>
              </a:spcAft>
              <a:buClr>
                <a:schemeClr val="dk1"/>
              </a:buClr>
              <a:buSzPts val="5000"/>
              <a:buNone/>
              <a:defRPr>
                <a:solidFill>
                  <a:schemeClr val="dk1"/>
                </a:solidFill>
              </a:defRPr>
            </a:lvl7pPr>
            <a:lvl8pPr lvl="7">
              <a:spcBef>
                <a:spcPts val="0"/>
              </a:spcBef>
              <a:spcAft>
                <a:spcPts val="0"/>
              </a:spcAft>
              <a:buClr>
                <a:schemeClr val="dk1"/>
              </a:buClr>
              <a:buSzPts val="5000"/>
              <a:buNone/>
              <a:defRPr>
                <a:solidFill>
                  <a:schemeClr val="dk1"/>
                </a:solidFill>
              </a:defRPr>
            </a:lvl8pPr>
            <a:lvl9pPr lvl="8">
              <a:spcBef>
                <a:spcPts val="0"/>
              </a:spcBef>
              <a:spcAft>
                <a:spcPts val="0"/>
              </a:spcAft>
              <a:buClr>
                <a:schemeClr val="dk1"/>
              </a:buClr>
              <a:buSzPts val="5000"/>
              <a:buNone/>
              <a:defRPr>
                <a:solidFill>
                  <a:schemeClr val="dk1"/>
                </a:solidFill>
              </a:defRPr>
            </a:lvl9pPr>
          </a:lstStyle>
          <a:p/>
        </p:txBody>
      </p:sp>
      <p:sp>
        <p:nvSpPr>
          <p:cNvPr id="340" name="Google Shape;340;p32"/>
          <p:cNvSpPr txBox="1"/>
          <p:nvPr>
            <p:ph idx="1" type="body"/>
          </p:nvPr>
        </p:nvSpPr>
        <p:spPr>
          <a:xfrm>
            <a:off x="392749" y="3776705"/>
            <a:ext cx="2558400" cy="1221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BM Plex Sans"/>
              <a:buChar char="●"/>
              <a:defRPr>
                <a:solidFill>
                  <a:schemeClr val="lt1"/>
                </a:solidFill>
              </a:defRPr>
            </a:lvl1pPr>
            <a:lvl2pPr indent="-304800" lvl="1" marL="914400">
              <a:spcBef>
                <a:spcPts val="0"/>
              </a:spcBef>
              <a:spcAft>
                <a:spcPts val="0"/>
              </a:spcAft>
              <a:buClr>
                <a:schemeClr val="lt1"/>
              </a:buClr>
              <a:buSzPts val="1200"/>
              <a:buFont typeface="IBM Plex Sans"/>
              <a:buChar char="○"/>
              <a:defRPr>
                <a:solidFill>
                  <a:schemeClr val="lt1"/>
                </a:solidFill>
              </a:defRPr>
            </a:lvl2pPr>
            <a:lvl3pPr indent="-304800" lvl="2" marL="1371600">
              <a:spcBef>
                <a:spcPts val="0"/>
              </a:spcBef>
              <a:spcAft>
                <a:spcPts val="0"/>
              </a:spcAft>
              <a:buClr>
                <a:schemeClr val="lt1"/>
              </a:buClr>
              <a:buSzPts val="1200"/>
              <a:buFont typeface="IBM Plex Sans"/>
              <a:buChar char="■"/>
              <a:defRPr>
                <a:solidFill>
                  <a:schemeClr val="lt1"/>
                </a:solidFill>
              </a:defRPr>
            </a:lvl3pPr>
            <a:lvl4pPr indent="-304800" lvl="3" marL="1828800">
              <a:spcBef>
                <a:spcPts val="0"/>
              </a:spcBef>
              <a:spcAft>
                <a:spcPts val="0"/>
              </a:spcAft>
              <a:buClr>
                <a:schemeClr val="lt1"/>
              </a:buClr>
              <a:buSzPts val="1200"/>
              <a:buFont typeface="IBM Plex Sans"/>
              <a:buChar char="●"/>
              <a:defRPr>
                <a:solidFill>
                  <a:schemeClr val="lt1"/>
                </a:solidFill>
              </a:defRPr>
            </a:lvl4pPr>
            <a:lvl5pPr indent="-304800" lvl="4" marL="2286000">
              <a:spcBef>
                <a:spcPts val="0"/>
              </a:spcBef>
              <a:spcAft>
                <a:spcPts val="0"/>
              </a:spcAft>
              <a:buClr>
                <a:schemeClr val="lt1"/>
              </a:buClr>
              <a:buSzPts val="1200"/>
              <a:buFont typeface="IBM Plex Sans"/>
              <a:buChar char="○"/>
              <a:defRPr>
                <a:solidFill>
                  <a:schemeClr val="lt1"/>
                </a:solidFill>
              </a:defRPr>
            </a:lvl5pPr>
            <a:lvl6pPr indent="-304800" lvl="5" marL="2743200">
              <a:spcBef>
                <a:spcPts val="0"/>
              </a:spcBef>
              <a:spcAft>
                <a:spcPts val="0"/>
              </a:spcAft>
              <a:buClr>
                <a:schemeClr val="lt1"/>
              </a:buClr>
              <a:buSzPts val="1200"/>
              <a:buFont typeface="IBM Plex Sans"/>
              <a:buChar char="■"/>
              <a:defRPr>
                <a:solidFill>
                  <a:schemeClr val="lt1"/>
                </a:solidFill>
              </a:defRPr>
            </a:lvl6pPr>
            <a:lvl7pPr indent="-304800" lvl="6" marL="3200400">
              <a:spcBef>
                <a:spcPts val="0"/>
              </a:spcBef>
              <a:spcAft>
                <a:spcPts val="0"/>
              </a:spcAft>
              <a:buClr>
                <a:schemeClr val="lt1"/>
              </a:buClr>
              <a:buSzPts val="1200"/>
              <a:buFont typeface="IBM Plex Sans"/>
              <a:buChar char="●"/>
              <a:defRPr>
                <a:solidFill>
                  <a:schemeClr val="lt1"/>
                </a:solidFill>
              </a:defRPr>
            </a:lvl7pPr>
            <a:lvl8pPr indent="-304800" lvl="7" marL="3657600">
              <a:spcBef>
                <a:spcPts val="0"/>
              </a:spcBef>
              <a:spcAft>
                <a:spcPts val="0"/>
              </a:spcAft>
              <a:buClr>
                <a:schemeClr val="lt1"/>
              </a:buClr>
              <a:buSzPts val="1200"/>
              <a:buFont typeface="IBM Plex Sans"/>
              <a:buChar char="○"/>
              <a:defRPr>
                <a:solidFill>
                  <a:schemeClr val="lt1"/>
                </a:solidFill>
              </a:defRPr>
            </a:lvl8pPr>
            <a:lvl9pPr indent="-304800" lvl="8" marL="4114800">
              <a:spcBef>
                <a:spcPts val="0"/>
              </a:spcBef>
              <a:spcAft>
                <a:spcPts val="0"/>
              </a:spcAft>
              <a:buClr>
                <a:schemeClr val="lt1"/>
              </a:buClr>
              <a:buSzPts val="1200"/>
              <a:buFont typeface="IBM Plex Sans"/>
              <a:buChar char="■"/>
              <a:defRPr>
                <a:solidFill>
                  <a:schemeClr val="lt1"/>
                </a:solidFill>
              </a:defRPr>
            </a:lvl9pPr>
          </a:lstStyle>
          <a:p/>
        </p:txBody>
      </p:sp>
      <p:sp>
        <p:nvSpPr>
          <p:cNvPr id="341" name="Google Shape;341;p32"/>
          <p:cNvSpPr/>
          <p:nvPr>
            <p:ph idx="2" type="pic"/>
          </p:nvPr>
        </p:nvSpPr>
        <p:spPr>
          <a:xfrm>
            <a:off x="392749" y="1693700"/>
            <a:ext cx="2368800" cy="1578300"/>
          </a:xfrm>
          <a:prstGeom prst="roundRect">
            <a:avLst>
              <a:gd fmla="val 50000" name="adj"/>
            </a:avLst>
          </a:prstGeom>
          <a:noFill/>
          <a:ln>
            <a:noFill/>
          </a:ln>
        </p:spPr>
      </p:sp>
      <p:sp>
        <p:nvSpPr>
          <p:cNvPr id="342" name="Google Shape;342;p32"/>
          <p:cNvSpPr txBox="1"/>
          <p:nvPr>
            <p:ph idx="3" type="title"/>
          </p:nvPr>
        </p:nvSpPr>
        <p:spPr>
          <a:xfrm>
            <a:off x="392750" y="3379200"/>
            <a:ext cx="25584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343" name="Google Shape;343;p32"/>
          <p:cNvSpPr txBox="1"/>
          <p:nvPr>
            <p:ph idx="4" type="body"/>
          </p:nvPr>
        </p:nvSpPr>
        <p:spPr>
          <a:xfrm>
            <a:off x="3241649" y="3776705"/>
            <a:ext cx="2558400" cy="1221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BM Plex Sans"/>
              <a:buChar char="●"/>
              <a:defRPr>
                <a:solidFill>
                  <a:schemeClr val="lt1"/>
                </a:solidFill>
              </a:defRPr>
            </a:lvl1pPr>
            <a:lvl2pPr indent="-304800" lvl="1" marL="914400">
              <a:spcBef>
                <a:spcPts val="0"/>
              </a:spcBef>
              <a:spcAft>
                <a:spcPts val="0"/>
              </a:spcAft>
              <a:buClr>
                <a:schemeClr val="lt1"/>
              </a:buClr>
              <a:buSzPts val="1200"/>
              <a:buFont typeface="IBM Plex Sans"/>
              <a:buChar char="○"/>
              <a:defRPr>
                <a:solidFill>
                  <a:schemeClr val="lt1"/>
                </a:solidFill>
              </a:defRPr>
            </a:lvl2pPr>
            <a:lvl3pPr indent="-304800" lvl="2" marL="1371600">
              <a:spcBef>
                <a:spcPts val="0"/>
              </a:spcBef>
              <a:spcAft>
                <a:spcPts val="0"/>
              </a:spcAft>
              <a:buClr>
                <a:schemeClr val="lt1"/>
              </a:buClr>
              <a:buSzPts val="1200"/>
              <a:buFont typeface="IBM Plex Sans"/>
              <a:buChar char="■"/>
              <a:defRPr>
                <a:solidFill>
                  <a:schemeClr val="lt1"/>
                </a:solidFill>
              </a:defRPr>
            </a:lvl3pPr>
            <a:lvl4pPr indent="-304800" lvl="3" marL="1828800">
              <a:spcBef>
                <a:spcPts val="0"/>
              </a:spcBef>
              <a:spcAft>
                <a:spcPts val="0"/>
              </a:spcAft>
              <a:buClr>
                <a:schemeClr val="lt1"/>
              </a:buClr>
              <a:buSzPts val="1200"/>
              <a:buFont typeface="IBM Plex Sans"/>
              <a:buChar char="●"/>
              <a:defRPr>
                <a:solidFill>
                  <a:schemeClr val="lt1"/>
                </a:solidFill>
              </a:defRPr>
            </a:lvl4pPr>
            <a:lvl5pPr indent="-304800" lvl="4" marL="2286000">
              <a:spcBef>
                <a:spcPts val="0"/>
              </a:spcBef>
              <a:spcAft>
                <a:spcPts val="0"/>
              </a:spcAft>
              <a:buClr>
                <a:schemeClr val="lt1"/>
              </a:buClr>
              <a:buSzPts val="1200"/>
              <a:buFont typeface="IBM Plex Sans"/>
              <a:buChar char="○"/>
              <a:defRPr>
                <a:solidFill>
                  <a:schemeClr val="lt1"/>
                </a:solidFill>
              </a:defRPr>
            </a:lvl5pPr>
            <a:lvl6pPr indent="-304800" lvl="5" marL="2743200">
              <a:spcBef>
                <a:spcPts val="0"/>
              </a:spcBef>
              <a:spcAft>
                <a:spcPts val="0"/>
              </a:spcAft>
              <a:buClr>
                <a:schemeClr val="lt1"/>
              </a:buClr>
              <a:buSzPts val="1200"/>
              <a:buFont typeface="IBM Plex Sans"/>
              <a:buChar char="■"/>
              <a:defRPr>
                <a:solidFill>
                  <a:schemeClr val="lt1"/>
                </a:solidFill>
              </a:defRPr>
            </a:lvl6pPr>
            <a:lvl7pPr indent="-304800" lvl="6" marL="3200400">
              <a:spcBef>
                <a:spcPts val="0"/>
              </a:spcBef>
              <a:spcAft>
                <a:spcPts val="0"/>
              </a:spcAft>
              <a:buClr>
                <a:schemeClr val="lt1"/>
              </a:buClr>
              <a:buSzPts val="1200"/>
              <a:buFont typeface="IBM Plex Sans"/>
              <a:buChar char="●"/>
              <a:defRPr>
                <a:solidFill>
                  <a:schemeClr val="lt1"/>
                </a:solidFill>
              </a:defRPr>
            </a:lvl7pPr>
            <a:lvl8pPr indent="-304800" lvl="7" marL="3657600">
              <a:spcBef>
                <a:spcPts val="0"/>
              </a:spcBef>
              <a:spcAft>
                <a:spcPts val="0"/>
              </a:spcAft>
              <a:buClr>
                <a:schemeClr val="lt1"/>
              </a:buClr>
              <a:buSzPts val="1200"/>
              <a:buFont typeface="IBM Plex Sans"/>
              <a:buChar char="○"/>
              <a:defRPr>
                <a:solidFill>
                  <a:schemeClr val="lt1"/>
                </a:solidFill>
              </a:defRPr>
            </a:lvl8pPr>
            <a:lvl9pPr indent="-304800" lvl="8" marL="4114800">
              <a:spcBef>
                <a:spcPts val="0"/>
              </a:spcBef>
              <a:spcAft>
                <a:spcPts val="0"/>
              </a:spcAft>
              <a:buClr>
                <a:schemeClr val="lt1"/>
              </a:buClr>
              <a:buSzPts val="1200"/>
              <a:buFont typeface="IBM Plex Sans"/>
              <a:buChar char="■"/>
              <a:defRPr>
                <a:solidFill>
                  <a:schemeClr val="lt1"/>
                </a:solidFill>
              </a:defRPr>
            </a:lvl9pPr>
          </a:lstStyle>
          <a:p/>
        </p:txBody>
      </p:sp>
      <p:sp>
        <p:nvSpPr>
          <p:cNvPr id="344" name="Google Shape;344;p32"/>
          <p:cNvSpPr/>
          <p:nvPr>
            <p:ph idx="5" type="pic"/>
          </p:nvPr>
        </p:nvSpPr>
        <p:spPr>
          <a:xfrm>
            <a:off x="3241649" y="1693700"/>
            <a:ext cx="2368800" cy="1578300"/>
          </a:xfrm>
          <a:prstGeom prst="roundRect">
            <a:avLst>
              <a:gd fmla="val 50000" name="adj"/>
            </a:avLst>
          </a:prstGeom>
          <a:noFill/>
          <a:ln>
            <a:noFill/>
          </a:ln>
        </p:spPr>
      </p:sp>
      <p:sp>
        <p:nvSpPr>
          <p:cNvPr id="345" name="Google Shape;345;p32"/>
          <p:cNvSpPr txBox="1"/>
          <p:nvPr>
            <p:ph idx="6" type="title"/>
          </p:nvPr>
        </p:nvSpPr>
        <p:spPr>
          <a:xfrm>
            <a:off x="3241650" y="3379200"/>
            <a:ext cx="25584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346" name="Google Shape;346;p32"/>
          <p:cNvSpPr txBox="1"/>
          <p:nvPr>
            <p:ph idx="7" type="body"/>
          </p:nvPr>
        </p:nvSpPr>
        <p:spPr>
          <a:xfrm>
            <a:off x="6090549" y="3776705"/>
            <a:ext cx="2558400" cy="1221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BM Plex Sans"/>
              <a:buChar char="●"/>
              <a:defRPr>
                <a:solidFill>
                  <a:schemeClr val="lt1"/>
                </a:solidFill>
              </a:defRPr>
            </a:lvl1pPr>
            <a:lvl2pPr indent="-304800" lvl="1" marL="914400">
              <a:spcBef>
                <a:spcPts val="0"/>
              </a:spcBef>
              <a:spcAft>
                <a:spcPts val="0"/>
              </a:spcAft>
              <a:buClr>
                <a:schemeClr val="lt1"/>
              </a:buClr>
              <a:buSzPts val="1200"/>
              <a:buFont typeface="IBM Plex Sans"/>
              <a:buChar char="○"/>
              <a:defRPr>
                <a:solidFill>
                  <a:schemeClr val="lt1"/>
                </a:solidFill>
              </a:defRPr>
            </a:lvl2pPr>
            <a:lvl3pPr indent="-304800" lvl="2" marL="1371600">
              <a:spcBef>
                <a:spcPts val="0"/>
              </a:spcBef>
              <a:spcAft>
                <a:spcPts val="0"/>
              </a:spcAft>
              <a:buClr>
                <a:schemeClr val="lt1"/>
              </a:buClr>
              <a:buSzPts val="1200"/>
              <a:buFont typeface="IBM Plex Sans"/>
              <a:buChar char="■"/>
              <a:defRPr>
                <a:solidFill>
                  <a:schemeClr val="lt1"/>
                </a:solidFill>
              </a:defRPr>
            </a:lvl3pPr>
            <a:lvl4pPr indent="-304800" lvl="3" marL="1828800">
              <a:spcBef>
                <a:spcPts val="0"/>
              </a:spcBef>
              <a:spcAft>
                <a:spcPts val="0"/>
              </a:spcAft>
              <a:buClr>
                <a:schemeClr val="lt1"/>
              </a:buClr>
              <a:buSzPts val="1200"/>
              <a:buFont typeface="IBM Plex Sans"/>
              <a:buChar char="●"/>
              <a:defRPr>
                <a:solidFill>
                  <a:schemeClr val="lt1"/>
                </a:solidFill>
              </a:defRPr>
            </a:lvl4pPr>
            <a:lvl5pPr indent="-304800" lvl="4" marL="2286000">
              <a:spcBef>
                <a:spcPts val="0"/>
              </a:spcBef>
              <a:spcAft>
                <a:spcPts val="0"/>
              </a:spcAft>
              <a:buClr>
                <a:schemeClr val="lt1"/>
              </a:buClr>
              <a:buSzPts val="1200"/>
              <a:buFont typeface="IBM Plex Sans"/>
              <a:buChar char="○"/>
              <a:defRPr>
                <a:solidFill>
                  <a:schemeClr val="lt1"/>
                </a:solidFill>
              </a:defRPr>
            </a:lvl5pPr>
            <a:lvl6pPr indent="-304800" lvl="5" marL="2743200">
              <a:spcBef>
                <a:spcPts val="0"/>
              </a:spcBef>
              <a:spcAft>
                <a:spcPts val="0"/>
              </a:spcAft>
              <a:buClr>
                <a:schemeClr val="lt1"/>
              </a:buClr>
              <a:buSzPts val="1200"/>
              <a:buFont typeface="IBM Plex Sans"/>
              <a:buChar char="■"/>
              <a:defRPr>
                <a:solidFill>
                  <a:schemeClr val="lt1"/>
                </a:solidFill>
              </a:defRPr>
            </a:lvl6pPr>
            <a:lvl7pPr indent="-304800" lvl="6" marL="3200400">
              <a:spcBef>
                <a:spcPts val="0"/>
              </a:spcBef>
              <a:spcAft>
                <a:spcPts val="0"/>
              </a:spcAft>
              <a:buClr>
                <a:schemeClr val="lt1"/>
              </a:buClr>
              <a:buSzPts val="1200"/>
              <a:buFont typeface="IBM Plex Sans"/>
              <a:buChar char="●"/>
              <a:defRPr>
                <a:solidFill>
                  <a:schemeClr val="lt1"/>
                </a:solidFill>
              </a:defRPr>
            </a:lvl7pPr>
            <a:lvl8pPr indent="-304800" lvl="7" marL="3657600">
              <a:spcBef>
                <a:spcPts val="0"/>
              </a:spcBef>
              <a:spcAft>
                <a:spcPts val="0"/>
              </a:spcAft>
              <a:buClr>
                <a:schemeClr val="lt1"/>
              </a:buClr>
              <a:buSzPts val="1200"/>
              <a:buFont typeface="IBM Plex Sans"/>
              <a:buChar char="○"/>
              <a:defRPr>
                <a:solidFill>
                  <a:schemeClr val="lt1"/>
                </a:solidFill>
              </a:defRPr>
            </a:lvl8pPr>
            <a:lvl9pPr indent="-304800" lvl="8" marL="4114800">
              <a:spcBef>
                <a:spcPts val="0"/>
              </a:spcBef>
              <a:spcAft>
                <a:spcPts val="0"/>
              </a:spcAft>
              <a:buClr>
                <a:schemeClr val="lt1"/>
              </a:buClr>
              <a:buSzPts val="1200"/>
              <a:buFont typeface="IBM Plex Sans"/>
              <a:buChar char="■"/>
              <a:defRPr>
                <a:solidFill>
                  <a:schemeClr val="lt1"/>
                </a:solidFill>
              </a:defRPr>
            </a:lvl9pPr>
          </a:lstStyle>
          <a:p/>
        </p:txBody>
      </p:sp>
      <p:sp>
        <p:nvSpPr>
          <p:cNvPr id="347" name="Google Shape;347;p32"/>
          <p:cNvSpPr/>
          <p:nvPr>
            <p:ph idx="8" type="pic"/>
          </p:nvPr>
        </p:nvSpPr>
        <p:spPr>
          <a:xfrm>
            <a:off x="6090549" y="1693700"/>
            <a:ext cx="2368800" cy="1578300"/>
          </a:xfrm>
          <a:prstGeom prst="roundRect">
            <a:avLst>
              <a:gd fmla="val 50000" name="adj"/>
            </a:avLst>
          </a:prstGeom>
          <a:noFill/>
          <a:ln>
            <a:noFill/>
          </a:ln>
        </p:spPr>
      </p:sp>
      <p:sp>
        <p:nvSpPr>
          <p:cNvPr id="348" name="Google Shape;348;p32"/>
          <p:cNvSpPr txBox="1"/>
          <p:nvPr>
            <p:ph idx="9" type="title"/>
          </p:nvPr>
        </p:nvSpPr>
        <p:spPr>
          <a:xfrm>
            <a:off x="6090550" y="3379200"/>
            <a:ext cx="2558400" cy="49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349" name="Google Shape;349;p32"/>
          <p:cNvSpPr txBox="1"/>
          <p:nvPr>
            <p:ph idx="13"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les Enablement">
  <p:cSld name="CUSTOM_20">
    <p:spTree>
      <p:nvGrpSpPr>
        <p:cNvPr id="350" name="Shape 350"/>
        <p:cNvGrpSpPr/>
        <p:nvPr/>
      </p:nvGrpSpPr>
      <p:grpSpPr>
        <a:xfrm>
          <a:off x="0" y="0"/>
          <a:ext cx="0" cy="0"/>
          <a:chOff x="0" y="0"/>
          <a:chExt cx="0" cy="0"/>
        </a:xfrm>
      </p:grpSpPr>
      <p:sp>
        <p:nvSpPr>
          <p:cNvPr id="351" name="Google Shape;351;p33"/>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352" name="Google Shape;35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ies">
  <p:cSld name="CUSTOM_23">
    <p:bg>
      <p:bgPr>
        <a:solidFill>
          <a:schemeClr val="dk1"/>
        </a:solidFill>
      </p:bgPr>
    </p:bg>
    <p:spTree>
      <p:nvGrpSpPr>
        <p:cNvPr id="353" name="Shape 353"/>
        <p:cNvGrpSpPr/>
        <p:nvPr/>
      </p:nvGrpSpPr>
      <p:grpSpPr>
        <a:xfrm>
          <a:off x="0" y="0"/>
          <a:ext cx="0" cy="0"/>
          <a:chOff x="0" y="0"/>
          <a:chExt cx="0" cy="0"/>
        </a:xfrm>
      </p:grpSpPr>
      <p:sp>
        <p:nvSpPr>
          <p:cNvPr id="354" name="Google Shape;35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34"/>
          <p:cNvSpPr txBox="1"/>
          <p:nvPr>
            <p:ph type="title"/>
          </p:nvPr>
        </p:nvSpPr>
        <p:spPr>
          <a:xfrm>
            <a:off x="254000" y="270175"/>
            <a:ext cx="8545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sp>
        <p:nvSpPr>
          <p:cNvPr id="356" name="Google Shape;356;p34"/>
          <p:cNvSpPr/>
          <p:nvPr>
            <p:ph idx="2" type="pic"/>
          </p:nvPr>
        </p:nvSpPr>
        <p:spPr>
          <a:xfrm>
            <a:off x="406400" y="1261725"/>
            <a:ext cx="1951500" cy="1698900"/>
          </a:xfrm>
          <a:prstGeom prst="rect">
            <a:avLst/>
          </a:prstGeom>
          <a:noFill/>
          <a:ln>
            <a:noFill/>
          </a:ln>
        </p:spPr>
      </p:sp>
      <p:sp>
        <p:nvSpPr>
          <p:cNvPr id="357" name="Google Shape;357;p34"/>
          <p:cNvSpPr/>
          <p:nvPr>
            <p:ph idx="3" type="pic"/>
          </p:nvPr>
        </p:nvSpPr>
        <p:spPr>
          <a:xfrm>
            <a:off x="4574150" y="1261725"/>
            <a:ext cx="1951500" cy="1698900"/>
          </a:xfrm>
          <a:prstGeom prst="rect">
            <a:avLst/>
          </a:prstGeom>
          <a:noFill/>
          <a:ln>
            <a:noFill/>
          </a:ln>
        </p:spPr>
      </p:sp>
      <p:sp>
        <p:nvSpPr>
          <p:cNvPr id="358" name="Google Shape;358;p34"/>
          <p:cNvSpPr/>
          <p:nvPr>
            <p:ph idx="4" type="pic"/>
          </p:nvPr>
        </p:nvSpPr>
        <p:spPr>
          <a:xfrm>
            <a:off x="406400" y="3205300"/>
            <a:ext cx="1951500" cy="1698900"/>
          </a:xfrm>
          <a:prstGeom prst="rect">
            <a:avLst/>
          </a:prstGeom>
          <a:noFill/>
          <a:ln>
            <a:noFill/>
          </a:ln>
        </p:spPr>
      </p:sp>
      <p:sp>
        <p:nvSpPr>
          <p:cNvPr id="359" name="Google Shape;359;p34"/>
          <p:cNvSpPr/>
          <p:nvPr>
            <p:ph idx="5" type="pic"/>
          </p:nvPr>
        </p:nvSpPr>
        <p:spPr>
          <a:xfrm>
            <a:off x="4574150" y="3205300"/>
            <a:ext cx="1951500" cy="1698900"/>
          </a:xfrm>
          <a:prstGeom prst="rect">
            <a:avLst/>
          </a:prstGeom>
          <a:noFill/>
          <a:ln>
            <a:noFill/>
          </a:ln>
        </p:spPr>
      </p:sp>
      <p:sp>
        <p:nvSpPr>
          <p:cNvPr id="360" name="Google Shape;360;p34"/>
          <p:cNvSpPr txBox="1"/>
          <p:nvPr>
            <p:ph idx="6"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cSld name="CUSTOM_28">
    <p:bg>
      <p:bgPr>
        <a:solidFill>
          <a:schemeClr val="accent2"/>
        </a:solidFill>
      </p:bgPr>
    </p:bg>
    <p:spTree>
      <p:nvGrpSpPr>
        <p:cNvPr id="361" name="Shape 361"/>
        <p:cNvGrpSpPr/>
        <p:nvPr/>
      </p:nvGrpSpPr>
      <p:grpSpPr>
        <a:xfrm>
          <a:off x="0" y="0"/>
          <a:ext cx="0" cy="0"/>
          <a:chOff x="0" y="0"/>
          <a:chExt cx="0" cy="0"/>
        </a:xfrm>
      </p:grpSpPr>
      <p:sp>
        <p:nvSpPr>
          <p:cNvPr id="362" name="Google Shape;36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35"/>
          <p:cNvSpPr txBox="1"/>
          <p:nvPr>
            <p:ph idx="1" type="subTitle"/>
          </p:nvPr>
        </p:nvSpPr>
        <p:spPr>
          <a:xfrm>
            <a:off x="3462400" y="863700"/>
            <a:ext cx="2336700" cy="27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64" name="Google Shape;364;p35"/>
          <p:cNvSpPr txBox="1"/>
          <p:nvPr>
            <p:ph idx="2" type="subTitle"/>
          </p:nvPr>
        </p:nvSpPr>
        <p:spPr>
          <a:xfrm>
            <a:off x="6321200" y="863700"/>
            <a:ext cx="2336700" cy="27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65" name="Google Shape;365;p35"/>
          <p:cNvSpPr txBox="1"/>
          <p:nvPr>
            <p:ph idx="3" type="subTitle"/>
          </p:nvPr>
        </p:nvSpPr>
        <p:spPr>
          <a:xfrm>
            <a:off x="3462400" y="2286100"/>
            <a:ext cx="2336700" cy="27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66" name="Google Shape;366;p35"/>
          <p:cNvSpPr txBox="1"/>
          <p:nvPr>
            <p:ph idx="4" type="subTitle"/>
          </p:nvPr>
        </p:nvSpPr>
        <p:spPr>
          <a:xfrm>
            <a:off x="6321200" y="2286100"/>
            <a:ext cx="2336700" cy="27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67" name="Google Shape;367;p35"/>
          <p:cNvSpPr txBox="1"/>
          <p:nvPr>
            <p:ph idx="5" type="subTitle"/>
          </p:nvPr>
        </p:nvSpPr>
        <p:spPr>
          <a:xfrm>
            <a:off x="3361375" y="336300"/>
            <a:ext cx="5195400" cy="527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5"/>
          <p:cNvSpPr txBox="1"/>
          <p:nvPr>
            <p:ph idx="6" type="body"/>
          </p:nvPr>
        </p:nvSpPr>
        <p:spPr>
          <a:xfrm>
            <a:off x="6166500" y="1384300"/>
            <a:ext cx="2491500" cy="96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369" name="Google Shape;369;p35"/>
          <p:cNvSpPr txBox="1"/>
          <p:nvPr>
            <p:ph idx="7" type="body"/>
          </p:nvPr>
        </p:nvSpPr>
        <p:spPr>
          <a:xfrm>
            <a:off x="6166500" y="2806800"/>
            <a:ext cx="2491500" cy="96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370" name="Google Shape;370;p35"/>
          <p:cNvSpPr txBox="1"/>
          <p:nvPr>
            <p:ph idx="8" type="subTitle"/>
          </p:nvPr>
        </p:nvSpPr>
        <p:spPr>
          <a:xfrm>
            <a:off x="3462400" y="3606900"/>
            <a:ext cx="2336700" cy="279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71" name="Google Shape;371;p35"/>
          <p:cNvSpPr txBox="1"/>
          <p:nvPr>
            <p:ph idx="9" type="body"/>
          </p:nvPr>
        </p:nvSpPr>
        <p:spPr>
          <a:xfrm>
            <a:off x="3326250" y="4038600"/>
            <a:ext cx="2491500" cy="609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372" name="Google Shape;372;p35"/>
          <p:cNvSpPr txBox="1"/>
          <p:nvPr>
            <p:ph idx="13" type="subTitle"/>
          </p:nvPr>
        </p:nvSpPr>
        <p:spPr>
          <a:xfrm>
            <a:off x="6243900" y="3772200"/>
            <a:ext cx="2336700" cy="1041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373" name="Google Shape;373;p35"/>
          <p:cNvSpPr/>
          <p:nvPr>
            <p:ph idx="14" type="pic"/>
          </p:nvPr>
        </p:nvSpPr>
        <p:spPr>
          <a:xfrm>
            <a:off x="495300" y="336300"/>
            <a:ext cx="2400300" cy="4540500"/>
          </a:xfrm>
          <a:prstGeom prst="roundRect">
            <a:avLst>
              <a:gd fmla="val 50000" name="adj"/>
            </a:avLst>
          </a:prstGeom>
          <a:noFill/>
          <a:ln>
            <a:noFill/>
          </a:ln>
        </p:spPr>
      </p:sp>
      <p:sp>
        <p:nvSpPr>
          <p:cNvPr id="374" name="Google Shape;374;p35"/>
          <p:cNvSpPr txBox="1"/>
          <p:nvPr>
            <p:ph idx="15" type="body"/>
          </p:nvPr>
        </p:nvSpPr>
        <p:spPr>
          <a:xfrm>
            <a:off x="3362650" y="1384300"/>
            <a:ext cx="2491500" cy="96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
        <p:nvSpPr>
          <p:cNvPr id="375" name="Google Shape;375;p35"/>
          <p:cNvSpPr txBox="1"/>
          <p:nvPr>
            <p:ph idx="16" type="body"/>
          </p:nvPr>
        </p:nvSpPr>
        <p:spPr>
          <a:xfrm>
            <a:off x="3362650" y="2806800"/>
            <a:ext cx="2491500" cy="96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0"/>
              </a:spcBef>
              <a:spcAft>
                <a:spcPts val="0"/>
              </a:spcAft>
              <a:buClr>
                <a:schemeClr val="accent1"/>
              </a:buClr>
              <a:buSzPts val="1200"/>
              <a:buChar char="○"/>
              <a:defRPr>
                <a:solidFill>
                  <a:schemeClr val="accent1"/>
                </a:solidFill>
              </a:defRPr>
            </a:lvl2pPr>
            <a:lvl3pPr indent="-304800" lvl="2" marL="1371600">
              <a:spcBef>
                <a:spcPts val="0"/>
              </a:spcBef>
              <a:spcAft>
                <a:spcPts val="0"/>
              </a:spcAft>
              <a:buClr>
                <a:schemeClr val="accent1"/>
              </a:buClr>
              <a:buSzPts val="1200"/>
              <a:buChar char="■"/>
              <a:defRPr>
                <a:solidFill>
                  <a:schemeClr val="accent1"/>
                </a:solidFill>
              </a:defRPr>
            </a:lvl3pPr>
            <a:lvl4pPr indent="-304800" lvl="3" marL="1828800">
              <a:spcBef>
                <a:spcPts val="0"/>
              </a:spcBef>
              <a:spcAft>
                <a:spcPts val="0"/>
              </a:spcAft>
              <a:buClr>
                <a:schemeClr val="accent1"/>
              </a:buClr>
              <a:buSzPts val="1200"/>
              <a:buChar char="●"/>
              <a:defRPr>
                <a:solidFill>
                  <a:schemeClr val="accent1"/>
                </a:solidFill>
              </a:defRPr>
            </a:lvl4pPr>
            <a:lvl5pPr indent="-304800" lvl="4" marL="2286000">
              <a:spcBef>
                <a:spcPts val="0"/>
              </a:spcBef>
              <a:spcAft>
                <a:spcPts val="0"/>
              </a:spcAft>
              <a:buClr>
                <a:schemeClr val="accent1"/>
              </a:buClr>
              <a:buSzPts val="1200"/>
              <a:buChar char="○"/>
              <a:defRPr>
                <a:solidFill>
                  <a:schemeClr val="accent1"/>
                </a:solidFill>
              </a:defRPr>
            </a:lvl5pPr>
            <a:lvl6pPr indent="-304800" lvl="5" marL="2743200">
              <a:spcBef>
                <a:spcPts val="0"/>
              </a:spcBef>
              <a:spcAft>
                <a:spcPts val="0"/>
              </a:spcAft>
              <a:buClr>
                <a:schemeClr val="accent1"/>
              </a:buClr>
              <a:buSzPts val="1200"/>
              <a:buChar char="■"/>
              <a:defRPr>
                <a:solidFill>
                  <a:schemeClr val="accent1"/>
                </a:solidFill>
              </a:defRPr>
            </a:lvl6pPr>
            <a:lvl7pPr indent="-304800" lvl="6" marL="3200400">
              <a:spcBef>
                <a:spcPts val="0"/>
              </a:spcBef>
              <a:spcAft>
                <a:spcPts val="0"/>
              </a:spcAft>
              <a:buClr>
                <a:schemeClr val="accent1"/>
              </a:buClr>
              <a:buSzPts val="1200"/>
              <a:buChar char="●"/>
              <a:defRPr>
                <a:solidFill>
                  <a:schemeClr val="accent1"/>
                </a:solidFill>
              </a:defRPr>
            </a:lvl7pPr>
            <a:lvl8pPr indent="-304800" lvl="7" marL="3657600">
              <a:spcBef>
                <a:spcPts val="0"/>
              </a:spcBef>
              <a:spcAft>
                <a:spcPts val="0"/>
              </a:spcAft>
              <a:buClr>
                <a:schemeClr val="accent1"/>
              </a:buClr>
              <a:buSzPts val="1200"/>
              <a:buChar char="○"/>
              <a:defRPr>
                <a:solidFill>
                  <a:schemeClr val="accent1"/>
                </a:solidFill>
              </a:defRPr>
            </a:lvl8pPr>
            <a:lvl9pPr indent="-304800" lvl="8" marL="4114800">
              <a:spcBef>
                <a:spcPts val="0"/>
              </a:spcBef>
              <a:spcAft>
                <a:spcPts val="0"/>
              </a:spcAft>
              <a:buClr>
                <a:schemeClr val="accent1"/>
              </a:buClr>
              <a:buSzPts val="1200"/>
              <a:buChar char="■"/>
              <a:defRPr>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3 Images">
  <p:cSld name="CUSTOM_29">
    <p:bg>
      <p:bgPr>
        <a:solidFill>
          <a:schemeClr val="dk1"/>
        </a:solidFill>
      </p:bgPr>
    </p:bg>
    <p:spTree>
      <p:nvGrpSpPr>
        <p:cNvPr id="376" name="Shape 376"/>
        <p:cNvGrpSpPr/>
        <p:nvPr/>
      </p:nvGrpSpPr>
      <p:grpSpPr>
        <a:xfrm>
          <a:off x="0" y="0"/>
          <a:ext cx="0" cy="0"/>
          <a:chOff x="0" y="0"/>
          <a:chExt cx="0" cy="0"/>
        </a:xfrm>
      </p:grpSpPr>
      <p:sp>
        <p:nvSpPr>
          <p:cNvPr id="377" name="Google Shape;3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36"/>
          <p:cNvSpPr/>
          <p:nvPr>
            <p:ph idx="2" type="pic"/>
          </p:nvPr>
        </p:nvSpPr>
        <p:spPr>
          <a:xfrm>
            <a:off x="666900" y="479700"/>
            <a:ext cx="2057400" cy="2555700"/>
          </a:xfrm>
          <a:prstGeom prst="roundRect">
            <a:avLst>
              <a:gd fmla="val 50000" name="adj"/>
            </a:avLst>
          </a:prstGeom>
          <a:noFill/>
          <a:ln>
            <a:noFill/>
          </a:ln>
        </p:spPr>
      </p:sp>
      <p:sp>
        <p:nvSpPr>
          <p:cNvPr id="379" name="Google Shape;379;p36"/>
          <p:cNvSpPr/>
          <p:nvPr>
            <p:ph idx="3" type="pic"/>
          </p:nvPr>
        </p:nvSpPr>
        <p:spPr>
          <a:xfrm>
            <a:off x="3543300" y="479700"/>
            <a:ext cx="2057400" cy="2555700"/>
          </a:xfrm>
          <a:prstGeom prst="roundRect">
            <a:avLst>
              <a:gd fmla="val 50000" name="adj"/>
            </a:avLst>
          </a:prstGeom>
          <a:noFill/>
          <a:ln>
            <a:noFill/>
          </a:ln>
        </p:spPr>
      </p:sp>
      <p:sp>
        <p:nvSpPr>
          <p:cNvPr id="380" name="Google Shape;380;p36"/>
          <p:cNvSpPr/>
          <p:nvPr>
            <p:ph idx="4" type="pic"/>
          </p:nvPr>
        </p:nvSpPr>
        <p:spPr>
          <a:xfrm>
            <a:off x="6419700" y="479700"/>
            <a:ext cx="2057400" cy="2555700"/>
          </a:xfrm>
          <a:prstGeom prst="roundRect">
            <a:avLst>
              <a:gd fmla="val 50000" name="adj"/>
            </a:avLst>
          </a:prstGeom>
          <a:noFill/>
          <a:ln>
            <a:noFill/>
          </a:ln>
        </p:spPr>
      </p:sp>
      <p:sp>
        <p:nvSpPr>
          <p:cNvPr id="381" name="Google Shape;381;p36"/>
          <p:cNvSpPr txBox="1"/>
          <p:nvPr>
            <p:ph idx="1" type="body"/>
          </p:nvPr>
        </p:nvSpPr>
        <p:spPr>
          <a:xfrm>
            <a:off x="577950" y="3149600"/>
            <a:ext cx="2235300" cy="10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382" name="Google Shape;382;p36"/>
          <p:cNvSpPr txBox="1"/>
          <p:nvPr>
            <p:ph idx="5" type="body"/>
          </p:nvPr>
        </p:nvSpPr>
        <p:spPr>
          <a:xfrm>
            <a:off x="3454350" y="3149600"/>
            <a:ext cx="2235300" cy="10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383" name="Google Shape;383;p36"/>
          <p:cNvSpPr txBox="1"/>
          <p:nvPr>
            <p:ph idx="6" type="body"/>
          </p:nvPr>
        </p:nvSpPr>
        <p:spPr>
          <a:xfrm>
            <a:off x="6330750" y="3149600"/>
            <a:ext cx="2235300" cy="10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384" name="Google Shape;384;p36"/>
          <p:cNvSpPr txBox="1"/>
          <p:nvPr>
            <p:ph idx="7" type="subTitle"/>
          </p:nvPr>
        </p:nvSpPr>
        <p:spPr>
          <a:xfrm>
            <a:off x="577950" y="4143000"/>
            <a:ext cx="2235300" cy="520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None/>
              <a:defRPr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385" name="Google Shape;385;p36"/>
          <p:cNvSpPr txBox="1"/>
          <p:nvPr>
            <p:ph idx="8" type="subTitle"/>
          </p:nvPr>
        </p:nvSpPr>
        <p:spPr>
          <a:xfrm>
            <a:off x="3454350" y="4143000"/>
            <a:ext cx="2235300" cy="520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None/>
              <a:defRPr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386" name="Google Shape;386;p36"/>
          <p:cNvSpPr txBox="1"/>
          <p:nvPr>
            <p:ph idx="9" type="subTitle"/>
          </p:nvPr>
        </p:nvSpPr>
        <p:spPr>
          <a:xfrm>
            <a:off x="6330750" y="4143000"/>
            <a:ext cx="2235300" cy="520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None/>
              <a:defRPr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387" name="Google Shape;387;p36"/>
          <p:cNvSpPr txBox="1"/>
          <p:nvPr>
            <p:ph idx="13"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88" name="Shape 388"/>
        <p:cNvGrpSpPr/>
        <p:nvPr/>
      </p:nvGrpSpPr>
      <p:grpSpPr>
        <a:xfrm>
          <a:off x="0" y="0"/>
          <a:ext cx="0" cy="0"/>
          <a:chOff x="0" y="0"/>
          <a:chExt cx="0" cy="0"/>
        </a:xfrm>
      </p:grpSpPr>
      <p:sp>
        <p:nvSpPr>
          <p:cNvPr id="389" name="Google Shape;389;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0" name="Google Shape;390;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91" name="Google Shape;391;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92" name="Shape 392"/>
        <p:cNvGrpSpPr/>
        <p:nvPr/>
      </p:nvGrpSpPr>
      <p:grpSpPr>
        <a:xfrm>
          <a:off x="0" y="0"/>
          <a:ext cx="0" cy="0"/>
          <a:chOff x="0" y="0"/>
          <a:chExt cx="0" cy="0"/>
        </a:xfrm>
      </p:grpSpPr>
      <p:sp>
        <p:nvSpPr>
          <p:cNvPr id="393" name="Google Shape;39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4" name="Google Shape;394;p3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5" name="Shape 395"/>
        <p:cNvGrpSpPr/>
        <p:nvPr/>
      </p:nvGrpSpPr>
      <p:grpSpPr>
        <a:xfrm>
          <a:off x="0" y="0"/>
          <a:ext cx="0" cy="0"/>
          <a:chOff x="0" y="0"/>
          <a:chExt cx="0" cy="0"/>
        </a:xfrm>
      </p:grpSpPr>
      <p:sp>
        <p:nvSpPr>
          <p:cNvPr id="396" name="Google Shape;39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397" name="Google Shape;39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8" name="Google Shape;398;p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399" name="Shape 399"/>
        <p:cNvGrpSpPr/>
        <p:nvPr/>
      </p:nvGrpSpPr>
      <p:grpSpPr>
        <a:xfrm>
          <a:off x="0" y="0"/>
          <a:ext cx="0" cy="0"/>
          <a:chOff x="0" y="0"/>
          <a:chExt cx="0" cy="0"/>
        </a:xfrm>
      </p:grpSpPr>
      <p:sp>
        <p:nvSpPr>
          <p:cNvPr id="400" name="Google Shape;40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01" name="Google Shape;401;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2" name="Google Shape;402;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
    <p:bg>
      <p:bgPr>
        <a:solidFill>
          <a:schemeClr val="dk1"/>
        </a:solid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254000" y="270175"/>
            <a:ext cx="85326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Font typeface="IBM Plex Sans Light"/>
              <a:buNone/>
              <a:defRPr>
                <a:solidFill>
                  <a:schemeClr val="lt1"/>
                </a:solidFill>
              </a:defRPr>
            </a:lvl1pPr>
            <a:lvl2pPr lvl="1">
              <a:spcBef>
                <a:spcPts val="0"/>
              </a:spcBef>
              <a:spcAft>
                <a:spcPts val="0"/>
              </a:spcAft>
              <a:buClr>
                <a:schemeClr val="lt1"/>
              </a:buClr>
              <a:buSzPts val="5000"/>
              <a:buFont typeface="IBM Plex Sans Light"/>
              <a:buNone/>
              <a:defRPr>
                <a:solidFill>
                  <a:schemeClr val="lt1"/>
                </a:solidFill>
              </a:defRPr>
            </a:lvl2pPr>
            <a:lvl3pPr lvl="2">
              <a:spcBef>
                <a:spcPts val="0"/>
              </a:spcBef>
              <a:spcAft>
                <a:spcPts val="0"/>
              </a:spcAft>
              <a:buClr>
                <a:schemeClr val="lt1"/>
              </a:buClr>
              <a:buSzPts val="5000"/>
              <a:buFont typeface="IBM Plex Sans Light"/>
              <a:buNone/>
              <a:defRPr>
                <a:solidFill>
                  <a:schemeClr val="lt1"/>
                </a:solidFill>
              </a:defRPr>
            </a:lvl3pPr>
            <a:lvl4pPr lvl="3">
              <a:spcBef>
                <a:spcPts val="0"/>
              </a:spcBef>
              <a:spcAft>
                <a:spcPts val="0"/>
              </a:spcAft>
              <a:buClr>
                <a:schemeClr val="lt1"/>
              </a:buClr>
              <a:buSzPts val="5000"/>
              <a:buFont typeface="IBM Plex Sans Light"/>
              <a:buNone/>
              <a:defRPr>
                <a:solidFill>
                  <a:schemeClr val="lt1"/>
                </a:solidFill>
              </a:defRPr>
            </a:lvl4pPr>
            <a:lvl5pPr lvl="4">
              <a:spcBef>
                <a:spcPts val="0"/>
              </a:spcBef>
              <a:spcAft>
                <a:spcPts val="0"/>
              </a:spcAft>
              <a:buClr>
                <a:schemeClr val="lt1"/>
              </a:buClr>
              <a:buSzPts val="5000"/>
              <a:buFont typeface="IBM Plex Sans Light"/>
              <a:buNone/>
              <a:defRPr>
                <a:solidFill>
                  <a:schemeClr val="lt1"/>
                </a:solidFill>
              </a:defRPr>
            </a:lvl5pPr>
            <a:lvl6pPr lvl="5">
              <a:spcBef>
                <a:spcPts val="0"/>
              </a:spcBef>
              <a:spcAft>
                <a:spcPts val="0"/>
              </a:spcAft>
              <a:buClr>
                <a:schemeClr val="lt1"/>
              </a:buClr>
              <a:buSzPts val="5000"/>
              <a:buFont typeface="IBM Plex Sans Light"/>
              <a:buNone/>
              <a:defRPr>
                <a:solidFill>
                  <a:schemeClr val="lt1"/>
                </a:solidFill>
              </a:defRPr>
            </a:lvl6pPr>
            <a:lvl7pPr lvl="6">
              <a:spcBef>
                <a:spcPts val="0"/>
              </a:spcBef>
              <a:spcAft>
                <a:spcPts val="0"/>
              </a:spcAft>
              <a:buClr>
                <a:schemeClr val="lt1"/>
              </a:buClr>
              <a:buSzPts val="5000"/>
              <a:buFont typeface="IBM Plex Sans Light"/>
              <a:buNone/>
              <a:defRPr>
                <a:solidFill>
                  <a:schemeClr val="lt1"/>
                </a:solidFill>
              </a:defRPr>
            </a:lvl7pPr>
            <a:lvl8pPr lvl="7">
              <a:spcBef>
                <a:spcPts val="0"/>
              </a:spcBef>
              <a:spcAft>
                <a:spcPts val="0"/>
              </a:spcAft>
              <a:buClr>
                <a:schemeClr val="lt1"/>
              </a:buClr>
              <a:buSzPts val="5000"/>
              <a:buFont typeface="IBM Plex Sans Light"/>
              <a:buNone/>
              <a:defRPr>
                <a:solidFill>
                  <a:schemeClr val="lt1"/>
                </a:solidFill>
              </a:defRPr>
            </a:lvl8pPr>
            <a:lvl9pPr lvl="8">
              <a:spcBef>
                <a:spcPts val="0"/>
              </a:spcBef>
              <a:spcAft>
                <a:spcPts val="0"/>
              </a:spcAft>
              <a:buClr>
                <a:schemeClr val="lt1"/>
              </a:buClr>
              <a:buSzPts val="5000"/>
              <a:buFont typeface="IBM Plex Sans Light"/>
              <a:buNone/>
              <a:defRPr>
                <a:solidFill>
                  <a:schemeClr val="lt1"/>
                </a:solidFill>
              </a:defRPr>
            </a:lvl9pPr>
          </a:lstStyle>
          <a:p/>
        </p:txBody>
      </p:sp>
      <p:cxnSp>
        <p:nvCxnSpPr>
          <p:cNvPr id="26" name="Google Shape;26;p5"/>
          <p:cNvCxnSpPr/>
          <p:nvPr/>
        </p:nvCxnSpPr>
        <p:spPr>
          <a:xfrm>
            <a:off x="3394331" y="1332925"/>
            <a:ext cx="0" cy="432300"/>
          </a:xfrm>
          <a:prstGeom prst="straightConnector1">
            <a:avLst/>
          </a:prstGeom>
          <a:noFill/>
          <a:ln cap="flat" cmpd="sng" w="19050">
            <a:solidFill>
              <a:schemeClr val="accent1"/>
            </a:solidFill>
            <a:prstDash val="solid"/>
            <a:round/>
            <a:headEnd len="med" w="med" type="none"/>
            <a:tailEnd len="med" w="med" type="none"/>
          </a:ln>
        </p:spPr>
      </p:cxnSp>
      <p:sp>
        <p:nvSpPr>
          <p:cNvPr id="27" name="Google Shape;27;p5"/>
          <p:cNvSpPr txBox="1"/>
          <p:nvPr>
            <p:ph idx="1" type="subTitle"/>
          </p:nvPr>
        </p:nvSpPr>
        <p:spPr>
          <a:xfrm>
            <a:off x="1614000" y="1379125"/>
            <a:ext cx="1770000" cy="33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1pPr>
            <a:lvl2pPr lvl="1"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2pPr>
            <a:lvl3pPr lvl="2"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3pPr>
            <a:lvl4pPr lvl="3"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4pPr>
            <a:lvl5pPr lvl="4"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5pPr>
            <a:lvl6pPr lvl="5"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6pPr>
            <a:lvl7pPr lvl="6"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7pPr>
            <a:lvl8pPr lvl="7"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8pPr>
            <a:lvl9pPr lvl="8"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9pPr>
          </a:lstStyle>
          <a:p/>
        </p:txBody>
      </p:sp>
      <p:cxnSp>
        <p:nvCxnSpPr>
          <p:cNvPr id="28" name="Google Shape;28;p5"/>
          <p:cNvCxnSpPr/>
          <p:nvPr/>
        </p:nvCxnSpPr>
        <p:spPr>
          <a:xfrm>
            <a:off x="5174663" y="1332925"/>
            <a:ext cx="0" cy="432300"/>
          </a:xfrm>
          <a:prstGeom prst="straightConnector1">
            <a:avLst/>
          </a:prstGeom>
          <a:noFill/>
          <a:ln cap="flat" cmpd="sng" w="19050">
            <a:solidFill>
              <a:schemeClr val="accent1"/>
            </a:solidFill>
            <a:prstDash val="solid"/>
            <a:round/>
            <a:headEnd len="med" w="med" type="none"/>
            <a:tailEnd len="med" w="med" type="none"/>
          </a:ln>
        </p:spPr>
      </p:cxnSp>
      <p:sp>
        <p:nvSpPr>
          <p:cNvPr id="29" name="Google Shape;29;p5"/>
          <p:cNvSpPr txBox="1"/>
          <p:nvPr>
            <p:ph idx="2" type="subTitle"/>
          </p:nvPr>
        </p:nvSpPr>
        <p:spPr>
          <a:xfrm>
            <a:off x="3394331" y="1379125"/>
            <a:ext cx="1770000" cy="33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1pPr>
            <a:lvl2pPr lvl="1"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2pPr>
            <a:lvl3pPr lvl="2"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3pPr>
            <a:lvl4pPr lvl="3"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4pPr>
            <a:lvl5pPr lvl="4"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5pPr>
            <a:lvl6pPr lvl="5"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6pPr>
            <a:lvl7pPr lvl="6"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7pPr>
            <a:lvl8pPr lvl="7"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8pPr>
            <a:lvl9pPr lvl="8"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9pPr>
          </a:lstStyle>
          <a:p/>
        </p:txBody>
      </p:sp>
      <p:cxnSp>
        <p:nvCxnSpPr>
          <p:cNvPr id="30" name="Google Shape;30;p5"/>
          <p:cNvCxnSpPr/>
          <p:nvPr/>
        </p:nvCxnSpPr>
        <p:spPr>
          <a:xfrm>
            <a:off x="6954994" y="1332925"/>
            <a:ext cx="0" cy="432300"/>
          </a:xfrm>
          <a:prstGeom prst="straightConnector1">
            <a:avLst/>
          </a:prstGeom>
          <a:noFill/>
          <a:ln cap="flat" cmpd="sng" w="19050">
            <a:solidFill>
              <a:schemeClr val="accent1"/>
            </a:solidFill>
            <a:prstDash val="solid"/>
            <a:round/>
            <a:headEnd len="med" w="med" type="none"/>
            <a:tailEnd len="med" w="med" type="none"/>
          </a:ln>
        </p:spPr>
      </p:cxnSp>
      <p:sp>
        <p:nvSpPr>
          <p:cNvPr id="31" name="Google Shape;31;p5"/>
          <p:cNvSpPr txBox="1"/>
          <p:nvPr>
            <p:ph idx="3" type="subTitle"/>
          </p:nvPr>
        </p:nvSpPr>
        <p:spPr>
          <a:xfrm>
            <a:off x="5174663" y="1379125"/>
            <a:ext cx="1770000" cy="33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1pPr>
            <a:lvl2pPr lvl="1"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2pPr>
            <a:lvl3pPr lvl="2"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3pPr>
            <a:lvl4pPr lvl="3"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4pPr>
            <a:lvl5pPr lvl="4"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5pPr>
            <a:lvl6pPr lvl="5"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6pPr>
            <a:lvl7pPr lvl="6"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7pPr>
            <a:lvl8pPr lvl="7"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8pPr>
            <a:lvl9pPr lvl="8"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9pPr>
          </a:lstStyle>
          <a:p/>
        </p:txBody>
      </p:sp>
      <p:sp>
        <p:nvSpPr>
          <p:cNvPr id="32" name="Google Shape;32;p5"/>
          <p:cNvSpPr txBox="1"/>
          <p:nvPr>
            <p:ph idx="4" type="subTitle"/>
          </p:nvPr>
        </p:nvSpPr>
        <p:spPr>
          <a:xfrm>
            <a:off x="6954994" y="1379125"/>
            <a:ext cx="1770000" cy="33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1pPr>
            <a:lvl2pPr lvl="1"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2pPr>
            <a:lvl3pPr lvl="2"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3pPr>
            <a:lvl4pPr lvl="3"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4pPr>
            <a:lvl5pPr lvl="4"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5pPr>
            <a:lvl6pPr lvl="5"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6pPr>
            <a:lvl7pPr lvl="6"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7pPr>
            <a:lvl8pPr lvl="7"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8pPr>
            <a:lvl9pPr lvl="8" algn="ctr">
              <a:spcBef>
                <a:spcPts val="0"/>
              </a:spcBef>
              <a:spcAft>
                <a:spcPts val="0"/>
              </a:spcAft>
              <a:buClr>
                <a:schemeClr val="lt1"/>
              </a:buClr>
              <a:buSzPts val="1200"/>
              <a:buFont typeface="IBM Plex Sans Light"/>
              <a:buNone/>
              <a:defRPr sz="1200">
                <a:solidFill>
                  <a:schemeClr val="lt1"/>
                </a:solidFill>
                <a:latin typeface="IBM Plex Sans Light"/>
                <a:ea typeface="IBM Plex Sans Light"/>
                <a:cs typeface="IBM Plex Sans Light"/>
                <a:sym typeface="IBM Plex Sans Light"/>
              </a:defRPr>
            </a:lvl9pPr>
          </a:lstStyle>
          <a:p/>
        </p:txBody>
      </p:sp>
      <p:sp>
        <p:nvSpPr>
          <p:cNvPr id="33" name="Google Shape;33;p5"/>
          <p:cNvSpPr txBox="1"/>
          <p:nvPr>
            <p:ph idx="5" type="subTitle"/>
          </p:nvPr>
        </p:nvSpPr>
        <p:spPr>
          <a:xfrm>
            <a:off x="344000" y="2103025"/>
            <a:ext cx="171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sp>
        <p:nvSpPr>
          <p:cNvPr id="34" name="Google Shape;34;p5"/>
          <p:cNvSpPr txBox="1"/>
          <p:nvPr>
            <p:ph idx="6" type="subTitle"/>
          </p:nvPr>
        </p:nvSpPr>
        <p:spPr>
          <a:xfrm>
            <a:off x="344000" y="2636425"/>
            <a:ext cx="171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sp>
        <p:nvSpPr>
          <p:cNvPr id="35" name="Google Shape;35;p5"/>
          <p:cNvSpPr txBox="1"/>
          <p:nvPr>
            <p:ph idx="7" type="subTitle"/>
          </p:nvPr>
        </p:nvSpPr>
        <p:spPr>
          <a:xfrm>
            <a:off x="344000" y="3169825"/>
            <a:ext cx="171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sp>
        <p:nvSpPr>
          <p:cNvPr id="36" name="Google Shape;36;p5"/>
          <p:cNvSpPr txBox="1"/>
          <p:nvPr>
            <p:ph idx="8" type="subTitle"/>
          </p:nvPr>
        </p:nvSpPr>
        <p:spPr>
          <a:xfrm>
            <a:off x="344000" y="3703225"/>
            <a:ext cx="171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sp>
        <p:nvSpPr>
          <p:cNvPr id="37" name="Google Shape;37;p5"/>
          <p:cNvSpPr txBox="1"/>
          <p:nvPr>
            <p:ph idx="9" type="subTitle"/>
          </p:nvPr>
        </p:nvSpPr>
        <p:spPr>
          <a:xfrm>
            <a:off x="344000" y="4236625"/>
            <a:ext cx="17133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IBM Plex Sans SemiBold"/>
              <a:buNone/>
              <a:defRPr>
                <a:solidFill>
                  <a:schemeClr val="lt1"/>
                </a:solidFill>
              </a:defRPr>
            </a:lvl1pPr>
            <a:lvl2pPr lvl="1">
              <a:spcBef>
                <a:spcPts val="0"/>
              </a:spcBef>
              <a:spcAft>
                <a:spcPts val="0"/>
              </a:spcAft>
              <a:buClr>
                <a:schemeClr val="lt1"/>
              </a:buClr>
              <a:buSzPts val="1400"/>
              <a:buFont typeface="IBM Plex Sans SemiBold"/>
              <a:buNone/>
              <a:defRPr>
                <a:solidFill>
                  <a:schemeClr val="lt1"/>
                </a:solidFill>
              </a:defRPr>
            </a:lvl2pPr>
            <a:lvl3pPr lvl="2">
              <a:spcBef>
                <a:spcPts val="0"/>
              </a:spcBef>
              <a:spcAft>
                <a:spcPts val="0"/>
              </a:spcAft>
              <a:buClr>
                <a:schemeClr val="lt1"/>
              </a:buClr>
              <a:buSzPts val="1400"/>
              <a:buFont typeface="IBM Plex Sans SemiBold"/>
              <a:buNone/>
              <a:defRPr>
                <a:solidFill>
                  <a:schemeClr val="lt1"/>
                </a:solidFill>
              </a:defRPr>
            </a:lvl3pPr>
            <a:lvl4pPr lvl="3">
              <a:spcBef>
                <a:spcPts val="0"/>
              </a:spcBef>
              <a:spcAft>
                <a:spcPts val="0"/>
              </a:spcAft>
              <a:buClr>
                <a:schemeClr val="lt1"/>
              </a:buClr>
              <a:buSzPts val="1400"/>
              <a:buFont typeface="IBM Plex Sans SemiBold"/>
              <a:buNone/>
              <a:defRPr>
                <a:solidFill>
                  <a:schemeClr val="lt1"/>
                </a:solidFill>
              </a:defRPr>
            </a:lvl4pPr>
            <a:lvl5pPr lvl="4">
              <a:spcBef>
                <a:spcPts val="0"/>
              </a:spcBef>
              <a:spcAft>
                <a:spcPts val="0"/>
              </a:spcAft>
              <a:buClr>
                <a:schemeClr val="lt1"/>
              </a:buClr>
              <a:buSzPts val="1400"/>
              <a:buFont typeface="IBM Plex Sans SemiBold"/>
              <a:buNone/>
              <a:defRPr>
                <a:solidFill>
                  <a:schemeClr val="lt1"/>
                </a:solidFill>
              </a:defRPr>
            </a:lvl5pPr>
            <a:lvl6pPr lvl="5">
              <a:spcBef>
                <a:spcPts val="0"/>
              </a:spcBef>
              <a:spcAft>
                <a:spcPts val="0"/>
              </a:spcAft>
              <a:buClr>
                <a:schemeClr val="lt1"/>
              </a:buClr>
              <a:buSzPts val="1400"/>
              <a:buFont typeface="IBM Plex Sans SemiBold"/>
              <a:buNone/>
              <a:defRPr>
                <a:solidFill>
                  <a:schemeClr val="lt1"/>
                </a:solidFill>
              </a:defRPr>
            </a:lvl6pPr>
            <a:lvl7pPr lvl="6">
              <a:spcBef>
                <a:spcPts val="0"/>
              </a:spcBef>
              <a:spcAft>
                <a:spcPts val="0"/>
              </a:spcAft>
              <a:buClr>
                <a:schemeClr val="lt1"/>
              </a:buClr>
              <a:buSzPts val="1400"/>
              <a:buFont typeface="IBM Plex Sans SemiBold"/>
              <a:buNone/>
              <a:defRPr>
                <a:solidFill>
                  <a:schemeClr val="lt1"/>
                </a:solidFill>
              </a:defRPr>
            </a:lvl7pPr>
            <a:lvl8pPr lvl="7">
              <a:spcBef>
                <a:spcPts val="0"/>
              </a:spcBef>
              <a:spcAft>
                <a:spcPts val="0"/>
              </a:spcAft>
              <a:buClr>
                <a:schemeClr val="lt1"/>
              </a:buClr>
              <a:buSzPts val="1400"/>
              <a:buFont typeface="IBM Plex Sans SemiBold"/>
              <a:buNone/>
              <a:defRPr>
                <a:solidFill>
                  <a:schemeClr val="lt1"/>
                </a:solidFill>
              </a:defRPr>
            </a:lvl8pPr>
            <a:lvl9pPr lvl="8">
              <a:spcBef>
                <a:spcPts val="0"/>
              </a:spcBef>
              <a:spcAft>
                <a:spcPts val="0"/>
              </a:spcAft>
              <a:buClr>
                <a:schemeClr val="lt1"/>
              </a:buClr>
              <a:buSzPts val="1400"/>
              <a:buFont typeface="IBM Plex Sans SemiBold"/>
              <a:buNone/>
              <a:defRPr>
                <a:solidFill>
                  <a:schemeClr val="lt1"/>
                </a:solidFill>
              </a:defRPr>
            </a:lvl9pPr>
          </a:lstStyle>
          <a:p/>
        </p:txBody>
      </p:sp>
      <p:cxnSp>
        <p:nvCxnSpPr>
          <p:cNvPr id="38" name="Google Shape;38;p5"/>
          <p:cNvCxnSpPr/>
          <p:nvPr/>
        </p:nvCxnSpPr>
        <p:spPr>
          <a:xfrm>
            <a:off x="1831556" y="2272975"/>
            <a:ext cx="6766200" cy="0"/>
          </a:xfrm>
          <a:prstGeom prst="straightConnector1">
            <a:avLst/>
          </a:prstGeom>
          <a:noFill/>
          <a:ln cap="flat" cmpd="sng" w="19050">
            <a:solidFill>
              <a:schemeClr val="accent1"/>
            </a:solidFill>
            <a:prstDash val="solid"/>
            <a:round/>
            <a:headEnd len="med" w="med" type="none"/>
            <a:tailEnd len="med" w="med" type="none"/>
          </a:ln>
        </p:spPr>
      </p:cxnSp>
      <p:cxnSp>
        <p:nvCxnSpPr>
          <p:cNvPr id="39" name="Google Shape;39;p5"/>
          <p:cNvCxnSpPr/>
          <p:nvPr/>
        </p:nvCxnSpPr>
        <p:spPr>
          <a:xfrm>
            <a:off x="1831556" y="2806375"/>
            <a:ext cx="6766200" cy="0"/>
          </a:xfrm>
          <a:prstGeom prst="straightConnector1">
            <a:avLst/>
          </a:prstGeom>
          <a:noFill/>
          <a:ln cap="flat" cmpd="sng" w="19050">
            <a:solidFill>
              <a:schemeClr val="accent1"/>
            </a:solidFill>
            <a:prstDash val="solid"/>
            <a:round/>
            <a:headEnd len="med" w="med" type="none"/>
            <a:tailEnd len="med" w="med" type="none"/>
          </a:ln>
        </p:spPr>
      </p:cxnSp>
      <p:cxnSp>
        <p:nvCxnSpPr>
          <p:cNvPr id="40" name="Google Shape;40;p5"/>
          <p:cNvCxnSpPr/>
          <p:nvPr/>
        </p:nvCxnSpPr>
        <p:spPr>
          <a:xfrm>
            <a:off x="1831556" y="3339775"/>
            <a:ext cx="6766200" cy="0"/>
          </a:xfrm>
          <a:prstGeom prst="straightConnector1">
            <a:avLst/>
          </a:prstGeom>
          <a:noFill/>
          <a:ln cap="flat" cmpd="sng" w="19050">
            <a:solidFill>
              <a:schemeClr val="accent1"/>
            </a:solidFill>
            <a:prstDash val="solid"/>
            <a:round/>
            <a:headEnd len="med" w="med" type="none"/>
            <a:tailEnd len="med" w="med" type="none"/>
          </a:ln>
        </p:spPr>
      </p:cxnSp>
      <p:cxnSp>
        <p:nvCxnSpPr>
          <p:cNvPr id="41" name="Google Shape;41;p5"/>
          <p:cNvCxnSpPr/>
          <p:nvPr/>
        </p:nvCxnSpPr>
        <p:spPr>
          <a:xfrm>
            <a:off x="1831556" y="3873175"/>
            <a:ext cx="6766200" cy="0"/>
          </a:xfrm>
          <a:prstGeom prst="straightConnector1">
            <a:avLst/>
          </a:prstGeom>
          <a:noFill/>
          <a:ln cap="flat" cmpd="sng" w="19050">
            <a:solidFill>
              <a:schemeClr val="accent1"/>
            </a:solidFill>
            <a:prstDash val="solid"/>
            <a:round/>
            <a:headEnd len="med" w="med" type="none"/>
            <a:tailEnd len="med" w="med" type="none"/>
          </a:ln>
        </p:spPr>
      </p:cxnSp>
      <p:cxnSp>
        <p:nvCxnSpPr>
          <p:cNvPr id="42" name="Google Shape;42;p5"/>
          <p:cNvCxnSpPr/>
          <p:nvPr/>
        </p:nvCxnSpPr>
        <p:spPr>
          <a:xfrm>
            <a:off x="1831556" y="4406575"/>
            <a:ext cx="6766200" cy="0"/>
          </a:xfrm>
          <a:prstGeom prst="straightConnector1">
            <a:avLst/>
          </a:prstGeom>
          <a:noFill/>
          <a:ln cap="flat" cmpd="sng" w="19050">
            <a:solidFill>
              <a:schemeClr val="accent1"/>
            </a:solidFill>
            <a:prstDash val="solid"/>
            <a:round/>
            <a:headEnd len="med" w="med" type="none"/>
            <a:tailEnd len="med" w="med" type="none"/>
          </a:ln>
        </p:spPr>
      </p:cxnSp>
      <p:sp>
        <p:nvSpPr>
          <p:cNvPr id="43" name="Google Shape;4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04" name="Shape 404"/>
        <p:cNvGrpSpPr/>
        <p:nvPr/>
      </p:nvGrpSpPr>
      <p:grpSpPr>
        <a:xfrm>
          <a:off x="0" y="0"/>
          <a:ext cx="0" cy="0"/>
          <a:chOff x="0" y="0"/>
          <a:chExt cx="0" cy="0"/>
        </a:xfrm>
      </p:grpSpPr>
      <p:sp>
        <p:nvSpPr>
          <p:cNvPr id="405" name="Google Shape;40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06" name="Google Shape;406;p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07" name="Shape 407"/>
        <p:cNvGrpSpPr/>
        <p:nvPr/>
      </p:nvGrpSpPr>
      <p:grpSpPr>
        <a:xfrm>
          <a:off x="0" y="0"/>
          <a:ext cx="0" cy="0"/>
          <a:chOff x="0" y="0"/>
          <a:chExt cx="0" cy="0"/>
        </a:xfrm>
      </p:grpSpPr>
      <p:sp>
        <p:nvSpPr>
          <p:cNvPr id="408" name="Google Shape;408;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9" name="Google Shape;409;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0" name="Google Shape;410;p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11" name="Shape 411"/>
        <p:cNvGrpSpPr/>
        <p:nvPr/>
      </p:nvGrpSpPr>
      <p:grpSpPr>
        <a:xfrm>
          <a:off x="0" y="0"/>
          <a:ext cx="0" cy="0"/>
          <a:chOff x="0" y="0"/>
          <a:chExt cx="0" cy="0"/>
        </a:xfrm>
      </p:grpSpPr>
      <p:sp>
        <p:nvSpPr>
          <p:cNvPr id="412" name="Google Shape;412;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3" name="Google Shape;413;p4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14" name="Shape 414"/>
        <p:cNvGrpSpPr/>
        <p:nvPr/>
      </p:nvGrpSpPr>
      <p:grpSpPr>
        <a:xfrm>
          <a:off x="0" y="0"/>
          <a:ext cx="0" cy="0"/>
          <a:chOff x="0" y="0"/>
          <a:chExt cx="0" cy="0"/>
        </a:xfrm>
      </p:grpSpPr>
      <p:sp>
        <p:nvSpPr>
          <p:cNvPr id="415" name="Google Shape;415;p44"/>
          <p:cNvSpPr/>
          <p:nvPr/>
        </p:nvSpPr>
        <p:spPr>
          <a:xfrm>
            <a:off x="4572000" y="-12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7" name="Google Shape;417;p4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18" name="Google Shape;418;p4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9" name="Google Shape;419;p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20" name="Shape 420"/>
        <p:cNvGrpSpPr/>
        <p:nvPr/>
      </p:nvGrpSpPr>
      <p:grpSpPr>
        <a:xfrm>
          <a:off x="0" y="0"/>
          <a:ext cx="0" cy="0"/>
          <a:chOff x="0" y="0"/>
          <a:chExt cx="0" cy="0"/>
        </a:xfrm>
      </p:grpSpPr>
      <p:sp>
        <p:nvSpPr>
          <p:cNvPr id="421" name="Google Shape;421;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22" name="Google Shape;422;p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23" name="Shape 423"/>
        <p:cNvGrpSpPr/>
        <p:nvPr/>
      </p:nvGrpSpPr>
      <p:grpSpPr>
        <a:xfrm>
          <a:off x="0" y="0"/>
          <a:ext cx="0" cy="0"/>
          <a:chOff x="0" y="0"/>
          <a:chExt cx="0" cy="0"/>
        </a:xfrm>
      </p:grpSpPr>
      <p:sp>
        <p:nvSpPr>
          <p:cNvPr id="424" name="Google Shape;424;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5" name="Google Shape;425;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26" name="Google Shape;426;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7" name="Shape 427"/>
        <p:cNvGrpSpPr/>
        <p:nvPr/>
      </p:nvGrpSpPr>
      <p:grpSpPr>
        <a:xfrm>
          <a:off x="0" y="0"/>
          <a:ext cx="0" cy="0"/>
          <a:chOff x="0" y="0"/>
          <a:chExt cx="0" cy="0"/>
        </a:xfrm>
      </p:grpSpPr>
      <p:sp>
        <p:nvSpPr>
          <p:cNvPr id="428" name="Google Shape;428;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29" name="Shape 429"/>
        <p:cNvGrpSpPr/>
        <p:nvPr/>
      </p:nvGrpSpPr>
      <p:grpSpPr>
        <a:xfrm>
          <a:off x="0" y="0"/>
          <a:ext cx="0" cy="0"/>
          <a:chOff x="0" y="0"/>
          <a:chExt cx="0" cy="0"/>
        </a:xfrm>
      </p:grpSpPr>
      <p:sp>
        <p:nvSpPr>
          <p:cNvPr id="430" name="Google Shape;430;p4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31" name="Google Shape;431;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4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3" name="Google Shape;433;p4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4" name="Google Shape;434;p4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5" name="Google Shape;435;p4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6" name="Google Shape;436;p4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7" name="Google Shape;437;p4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38" name="Shape 438"/>
        <p:cNvGrpSpPr/>
        <p:nvPr/>
      </p:nvGrpSpPr>
      <p:grpSpPr>
        <a:xfrm>
          <a:off x="0" y="0"/>
          <a:ext cx="0" cy="0"/>
          <a:chOff x="0" y="0"/>
          <a:chExt cx="0" cy="0"/>
        </a:xfrm>
      </p:grpSpPr>
      <p:sp>
        <p:nvSpPr>
          <p:cNvPr id="439" name="Google Shape;43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40" name="Google Shape;440;p4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1" name="Google Shape;441;p49"/>
          <p:cNvSpPr/>
          <p:nvPr>
            <p:ph idx="2" type="pic"/>
          </p:nvPr>
        </p:nvSpPr>
        <p:spPr>
          <a:xfrm>
            <a:off x="4992024" y="1152775"/>
            <a:ext cx="3840300" cy="3416400"/>
          </a:xfrm>
          <a:prstGeom prst="rect">
            <a:avLst/>
          </a:prstGeom>
          <a:noFill/>
          <a:ln>
            <a:noFill/>
          </a:ln>
        </p:spPr>
      </p:sp>
      <p:sp>
        <p:nvSpPr>
          <p:cNvPr id="442" name="Google Shape;442;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43" name="Shape 443"/>
        <p:cNvGrpSpPr/>
        <p:nvPr/>
      </p:nvGrpSpPr>
      <p:grpSpPr>
        <a:xfrm>
          <a:off x="0" y="0"/>
          <a:ext cx="0" cy="0"/>
          <a:chOff x="0" y="0"/>
          <a:chExt cx="0" cy="0"/>
        </a:xfrm>
      </p:grpSpPr>
      <p:sp>
        <p:nvSpPr>
          <p:cNvPr id="444" name="Google Shape;444;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5" name="Google Shape;445;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46" name="Google Shape;446;p5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7" name="Google Shape;447;p5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8" name="Google Shape;448;p5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9" name="Google Shape;449;p5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9">
    <p:spTree>
      <p:nvGrpSpPr>
        <p:cNvPr id="44" name="Shape 44"/>
        <p:cNvGrpSpPr/>
        <p:nvPr/>
      </p:nvGrpSpPr>
      <p:grpSpPr>
        <a:xfrm>
          <a:off x="0" y="0"/>
          <a:ext cx="0" cy="0"/>
          <a:chOff x="0" y="0"/>
          <a:chExt cx="0" cy="0"/>
        </a:xfrm>
      </p:grpSpPr>
      <p:sp>
        <p:nvSpPr>
          <p:cNvPr id="45" name="Google Shape;45;p6"/>
          <p:cNvSpPr txBox="1"/>
          <p:nvPr>
            <p:ph idx="1" type="subTitle"/>
          </p:nvPr>
        </p:nvSpPr>
        <p:spPr>
          <a:xfrm>
            <a:off x="4289350" y="3048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46" name="Google Shape;46;p6"/>
          <p:cNvSpPr txBox="1"/>
          <p:nvPr>
            <p:ph idx="2" type="subTitle"/>
          </p:nvPr>
        </p:nvSpPr>
        <p:spPr>
          <a:xfrm>
            <a:off x="4289350" y="9525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47" name="Google Shape;47;p6"/>
          <p:cNvSpPr txBox="1"/>
          <p:nvPr>
            <p:ph idx="3" type="subTitle"/>
          </p:nvPr>
        </p:nvSpPr>
        <p:spPr>
          <a:xfrm>
            <a:off x="4289350" y="16002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48" name="Google Shape;48;p6"/>
          <p:cNvSpPr txBox="1"/>
          <p:nvPr>
            <p:ph idx="4" type="subTitle"/>
          </p:nvPr>
        </p:nvSpPr>
        <p:spPr>
          <a:xfrm>
            <a:off x="4289350" y="22479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49" name="Google Shape;49;p6"/>
          <p:cNvSpPr txBox="1"/>
          <p:nvPr>
            <p:ph idx="5" type="subTitle"/>
          </p:nvPr>
        </p:nvSpPr>
        <p:spPr>
          <a:xfrm>
            <a:off x="4289350" y="28956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50" name="Google Shape;50;p6"/>
          <p:cNvSpPr txBox="1"/>
          <p:nvPr>
            <p:ph idx="6" type="subTitle"/>
          </p:nvPr>
        </p:nvSpPr>
        <p:spPr>
          <a:xfrm>
            <a:off x="3604750" y="3048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1" name="Google Shape;51;p6"/>
          <p:cNvSpPr txBox="1"/>
          <p:nvPr>
            <p:ph idx="7" type="subTitle"/>
          </p:nvPr>
        </p:nvSpPr>
        <p:spPr>
          <a:xfrm>
            <a:off x="3604750" y="9525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2" name="Google Shape;52;p6"/>
          <p:cNvSpPr txBox="1"/>
          <p:nvPr>
            <p:ph idx="8" type="subTitle"/>
          </p:nvPr>
        </p:nvSpPr>
        <p:spPr>
          <a:xfrm>
            <a:off x="3604750" y="16002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3" name="Google Shape;53;p6"/>
          <p:cNvSpPr txBox="1"/>
          <p:nvPr>
            <p:ph idx="9" type="subTitle"/>
          </p:nvPr>
        </p:nvSpPr>
        <p:spPr>
          <a:xfrm>
            <a:off x="3604750" y="22479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4" name="Google Shape;54;p6"/>
          <p:cNvSpPr txBox="1"/>
          <p:nvPr>
            <p:ph idx="13" type="subTitle"/>
          </p:nvPr>
        </p:nvSpPr>
        <p:spPr>
          <a:xfrm>
            <a:off x="3604750" y="28956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5" name="Google Shape;55;p6"/>
          <p:cNvSpPr txBox="1"/>
          <p:nvPr>
            <p:ph type="title"/>
          </p:nvPr>
        </p:nvSpPr>
        <p:spPr>
          <a:xfrm>
            <a:off x="254000" y="270175"/>
            <a:ext cx="31221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56" name="Google Shape;56;p6"/>
          <p:cNvSpPr txBox="1"/>
          <p:nvPr>
            <p:ph idx="14" type="subTitle"/>
          </p:nvPr>
        </p:nvSpPr>
        <p:spPr>
          <a:xfrm>
            <a:off x="4289350" y="35433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57" name="Google Shape;57;p6"/>
          <p:cNvSpPr txBox="1"/>
          <p:nvPr>
            <p:ph idx="15" type="subTitle"/>
          </p:nvPr>
        </p:nvSpPr>
        <p:spPr>
          <a:xfrm>
            <a:off x="3604750" y="35433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58" name="Google Shape;58;p6"/>
          <p:cNvSpPr txBox="1"/>
          <p:nvPr>
            <p:ph idx="16" type="subTitle"/>
          </p:nvPr>
        </p:nvSpPr>
        <p:spPr>
          <a:xfrm>
            <a:off x="4289350" y="4191000"/>
            <a:ext cx="4854600" cy="647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200"/>
              <a:buFont typeface="IBM Plex Sans"/>
              <a:buNone/>
              <a:defRPr sz="2200">
                <a:latin typeface="IBM Plex Sans"/>
                <a:ea typeface="IBM Plex Sans"/>
                <a:cs typeface="IBM Plex Sans"/>
                <a:sym typeface="IBM Plex Sans"/>
              </a:defRPr>
            </a:lvl1pPr>
            <a:lvl2pPr lvl="1">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200"/>
              <a:buFont typeface="IBM Plex Sans"/>
              <a:buNone/>
              <a:defRPr sz="2200">
                <a:solidFill>
                  <a:schemeClr val="dk1"/>
                </a:solidFill>
                <a:latin typeface="IBM Plex Sans"/>
                <a:ea typeface="IBM Plex Sans"/>
                <a:cs typeface="IBM Plex Sans"/>
                <a:sym typeface="IBM Plex Sans"/>
              </a:defRPr>
            </a:lvl9pPr>
          </a:lstStyle>
          <a:p/>
        </p:txBody>
      </p:sp>
      <p:sp>
        <p:nvSpPr>
          <p:cNvPr id="59" name="Google Shape;59;p6"/>
          <p:cNvSpPr txBox="1"/>
          <p:nvPr>
            <p:ph idx="17" type="subTitle"/>
          </p:nvPr>
        </p:nvSpPr>
        <p:spPr>
          <a:xfrm>
            <a:off x="3604750" y="4191000"/>
            <a:ext cx="638400" cy="64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60" name="Google Shape;6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50" name="Shape 450"/>
        <p:cNvGrpSpPr/>
        <p:nvPr/>
      </p:nvGrpSpPr>
      <p:grpSpPr>
        <a:xfrm>
          <a:off x="0" y="0"/>
          <a:ext cx="0" cy="0"/>
          <a:chOff x="0" y="0"/>
          <a:chExt cx="0" cy="0"/>
        </a:xfrm>
      </p:grpSpPr>
      <p:sp>
        <p:nvSpPr>
          <p:cNvPr id="451" name="Google Shape;451;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5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3" name="Google Shape;453;p5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4" name="Google Shape;454;p51"/>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5" name="Google Shape;455;p5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6" name="Google Shape;456;p5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5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5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59" name="Shape 459"/>
        <p:cNvGrpSpPr/>
        <p:nvPr/>
      </p:nvGrpSpPr>
      <p:grpSpPr>
        <a:xfrm>
          <a:off x="0" y="0"/>
          <a:ext cx="0" cy="0"/>
          <a:chOff x="0" y="0"/>
          <a:chExt cx="0" cy="0"/>
        </a:xfrm>
      </p:grpSpPr>
      <p:sp>
        <p:nvSpPr>
          <p:cNvPr id="460" name="Google Shape;460;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1" name="Google Shape;461;p5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2" name="Google Shape;462;p5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3" name="Google Shape;463;p5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4" name="Google Shape;464;p5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5" name="Google Shape;465;p5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66" name="Google Shape;466;p5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7" name="Google Shape;467;p5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8" name="Google Shape;468;p5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9" name="Google Shape;469;p5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70" name="Shape 470"/>
        <p:cNvGrpSpPr/>
        <p:nvPr/>
      </p:nvGrpSpPr>
      <p:grpSpPr>
        <a:xfrm>
          <a:off x="0" y="0"/>
          <a:ext cx="0" cy="0"/>
          <a:chOff x="0" y="0"/>
          <a:chExt cx="0" cy="0"/>
        </a:xfrm>
      </p:grpSpPr>
      <p:sp>
        <p:nvSpPr>
          <p:cNvPr id="471" name="Google Shape;47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72" name="Google Shape;472;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3" name="Google Shape;473;p5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74" name="Shape 474"/>
        <p:cNvGrpSpPr/>
        <p:nvPr/>
      </p:nvGrpSpPr>
      <p:grpSpPr>
        <a:xfrm>
          <a:off x="0" y="0"/>
          <a:ext cx="0" cy="0"/>
          <a:chOff x="0" y="0"/>
          <a:chExt cx="0" cy="0"/>
        </a:xfrm>
      </p:grpSpPr>
      <p:sp>
        <p:nvSpPr>
          <p:cNvPr id="475" name="Google Shape;475;p5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6" name="Google Shape;476;p54"/>
          <p:cNvSpPr/>
          <p:nvPr>
            <p:ph idx="2" type="pic"/>
          </p:nvPr>
        </p:nvSpPr>
        <p:spPr>
          <a:xfrm>
            <a:off x="4804825" y="1133300"/>
            <a:ext cx="4027500" cy="2392800"/>
          </a:xfrm>
          <a:prstGeom prst="rect">
            <a:avLst/>
          </a:prstGeom>
          <a:noFill/>
          <a:ln>
            <a:noFill/>
          </a:ln>
        </p:spPr>
      </p:sp>
      <p:sp>
        <p:nvSpPr>
          <p:cNvPr id="477" name="Google Shape;477;p54"/>
          <p:cNvSpPr/>
          <p:nvPr>
            <p:ph idx="3" type="pic"/>
          </p:nvPr>
        </p:nvSpPr>
        <p:spPr>
          <a:xfrm>
            <a:off x="311725" y="1133300"/>
            <a:ext cx="4027500" cy="2392800"/>
          </a:xfrm>
          <a:prstGeom prst="rect">
            <a:avLst/>
          </a:prstGeom>
          <a:noFill/>
          <a:ln>
            <a:noFill/>
          </a:ln>
        </p:spPr>
      </p:sp>
      <p:sp>
        <p:nvSpPr>
          <p:cNvPr id="478" name="Google Shape;478;p5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81" name="Google Shape;481;p5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2" name="Google Shape;482;p5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83" name="Shape 483"/>
        <p:cNvGrpSpPr/>
        <p:nvPr/>
      </p:nvGrpSpPr>
      <p:grpSpPr>
        <a:xfrm>
          <a:off x="0" y="0"/>
          <a:ext cx="0" cy="0"/>
          <a:chOff x="0" y="0"/>
          <a:chExt cx="0" cy="0"/>
        </a:xfrm>
      </p:grpSpPr>
      <p:sp>
        <p:nvSpPr>
          <p:cNvPr id="484" name="Google Shape;484;p5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5" name="Google Shape;485;p55"/>
          <p:cNvSpPr/>
          <p:nvPr>
            <p:ph idx="2" type="pic"/>
          </p:nvPr>
        </p:nvSpPr>
        <p:spPr>
          <a:xfrm>
            <a:off x="6205225" y="1128325"/>
            <a:ext cx="2627100" cy="2273100"/>
          </a:xfrm>
          <a:prstGeom prst="rect">
            <a:avLst/>
          </a:prstGeom>
          <a:noFill/>
          <a:ln>
            <a:noFill/>
          </a:ln>
        </p:spPr>
      </p:sp>
      <p:sp>
        <p:nvSpPr>
          <p:cNvPr id="486" name="Google Shape;486;p55"/>
          <p:cNvSpPr/>
          <p:nvPr>
            <p:ph idx="3" type="pic"/>
          </p:nvPr>
        </p:nvSpPr>
        <p:spPr>
          <a:xfrm>
            <a:off x="311725" y="1128325"/>
            <a:ext cx="2627100" cy="2273100"/>
          </a:xfrm>
          <a:prstGeom prst="rect">
            <a:avLst/>
          </a:prstGeom>
          <a:noFill/>
          <a:ln>
            <a:noFill/>
          </a:ln>
        </p:spPr>
      </p:sp>
      <p:sp>
        <p:nvSpPr>
          <p:cNvPr id="487" name="Google Shape;487;p5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55"/>
          <p:cNvSpPr/>
          <p:nvPr>
            <p:ph idx="5" type="pic"/>
          </p:nvPr>
        </p:nvSpPr>
        <p:spPr>
          <a:xfrm>
            <a:off x="3255250" y="1128325"/>
            <a:ext cx="2627100" cy="2273100"/>
          </a:xfrm>
          <a:prstGeom prst="rect">
            <a:avLst/>
          </a:prstGeom>
          <a:noFill/>
          <a:ln>
            <a:noFill/>
          </a:ln>
        </p:spPr>
      </p:sp>
      <p:sp>
        <p:nvSpPr>
          <p:cNvPr id="489" name="Google Shape;489;p5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0" name="Google Shape;490;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492" name="Google Shape;492;p5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3" name="Google Shape;493;p5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4" name="Google Shape;494;p5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95" name="Shape 495"/>
        <p:cNvGrpSpPr/>
        <p:nvPr/>
      </p:nvGrpSpPr>
      <p:grpSpPr>
        <a:xfrm>
          <a:off x="0" y="0"/>
          <a:ext cx="0" cy="0"/>
          <a:chOff x="0" y="0"/>
          <a:chExt cx="0" cy="0"/>
        </a:xfrm>
      </p:grpSpPr>
      <p:sp>
        <p:nvSpPr>
          <p:cNvPr id="496" name="Google Shape;496;p56"/>
          <p:cNvSpPr/>
          <p:nvPr>
            <p:ph idx="2" type="pic"/>
          </p:nvPr>
        </p:nvSpPr>
        <p:spPr>
          <a:xfrm>
            <a:off x="311700" y="445025"/>
            <a:ext cx="8520600" cy="4218300"/>
          </a:xfrm>
          <a:prstGeom prst="rect">
            <a:avLst/>
          </a:prstGeom>
          <a:noFill/>
          <a:ln>
            <a:noFill/>
          </a:ln>
        </p:spPr>
      </p:sp>
      <p:sp>
        <p:nvSpPr>
          <p:cNvPr id="497" name="Google Shape;497;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98" name="Shape 498"/>
        <p:cNvGrpSpPr/>
        <p:nvPr/>
      </p:nvGrpSpPr>
      <p:grpSpPr>
        <a:xfrm>
          <a:off x="0" y="0"/>
          <a:ext cx="0" cy="0"/>
          <a:chOff x="0" y="0"/>
          <a:chExt cx="0" cy="0"/>
        </a:xfrm>
      </p:grpSpPr>
      <p:sp>
        <p:nvSpPr>
          <p:cNvPr id="499" name="Google Shape;499;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57"/>
          <p:cNvSpPr/>
          <p:nvPr>
            <p:ph idx="2" type="pic"/>
          </p:nvPr>
        </p:nvSpPr>
        <p:spPr>
          <a:xfrm>
            <a:off x="3389600" y="118913"/>
            <a:ext cx="1643700" cy="1535100"/>
          </a:xfrm>
          <a:prstGeom prst="rect">
            <a:avLst/>
          </a:prstGeom>
          <a:noFill/>
          <a:ln>
            <a:noFill/>
          </a:ln>
        </p:spPr>
      </p:sp>
      <p:sp>
        <p:nvSpPr>
          <p:cNvPr id="501" name="Google Shape;501;p57"/>
          <p:cNvSpPr/>
          <p:nvPr>
            <p:ph idx="3" type="pic"/>
          </p:nvPr>
        </p:nvSpPr>
        <p:spPr>
          <a:xfrm>
            <a:off x="5195935" y="118913"/>
            <a:ext cx="1643700" cy="1535100"/>
          </a:xfrm>
          <a:prstGeom prst="rect">
            <a:avLst/>
          </a:prstGeom>
          <a:noFill/>
          <a:ln>
            <a:noFill/>
          </a:ln>
        </p:spPr>
      </p:sp>
      <p:sp>
        <p:nvSpPr>
          <p:cNvPr id="502" name="Google Shape;502;p57"/>
          <p:cNvSpPr/>
          <p:nvPr>
            <p:ph idx="4" type="pic"/>
          </p:nvPr>
        </p:nvSpPr>
        <p:spPr>
          <a:xfrm>
            <a:off x="7002270" y="118913"/>
            <a:ext cx="1643700" cy="1535100"/>
          </a:xfrm>
          <a:prstGeom prst="rect">
            <a:avLst/>
          </a:prstGeom>
          <a:noFill/>
          <a:ln>
            <a:noFill/>
          </a:ln>
        </p:spPr>
      </p:sp>
      <p:sp>
        <p:nvSpPr>
          <p:cNvPr id="503" name="Google Shape;503;p57"/>
          <p:cNvSpPr/>
          <p:nvPr>
            <p:ph idx="5" type="pic"/>
          </p:nvPr>
        </p:nvSpPr>
        <p:spPr>
          <a:xfrm>
            <a:off x="3389588" y="1804212"/>
            <a:ext cx="1643700" cy="1535100"/>
          </a:xfrm>
          <a:prstGeom prst="rect">
            <a:avLst/>
          </a:prstGeom>
          <a:noFill/>
          <a:ln>
            <a:noFill/>
          </a:ln>
        </p:spPr>
      </p:sp>
      <p:sp>
        <p:nvSpPr>
          <p:cNvPr id="504" name="Google Shape;504;p57"/>
          <p:cNvSpPr/>
          <p:nvPr>
            <p:ph idx="6" type="pic"/>
          </p:nvPr>
        </p:nvSpPr>
        <p:spPr>
          <a:xfrm>
            <a:off x="5195922" y="1804212"/>
            <a:ext cx="1643700" cy="1535100"/>
          </a:xfrm>
          <a:prstGeom prst="rect">
            <a:avLst/>
          </a:prstGeom>
          <a:noFill/>
          <a:ln>
            <a:noFill/>
          </a:ln>
        </p:spPr>
      </p:sp>
      <p:sp>
        <p:nvSpPr>
          <p:cNvPr id="505" name="Google Shape;505;p57"/>
          <p:cNvSpPr/>
          <p:nvPr>
            <p:ph idx="7" type="pic"/>
          </p:nvPr>
        </p:nvSpPr>
        <p:spPr>
          <a:xfrm>
            <a:off x="7002257" y="1804212"/>
            <a:ext cx="1643700" cy="1535100"/>
          </a:xfrm>
          <a:prstGeom prst="rect">
            <a:avLst/>
          </a:prstGeom>
          <a:noFill/>
          <a:ln>
            <a:noFill/>
          </a:ln>
        </p:spPr>
      </p:sp>
      <p:sp>
        <p:nvSpPr>
          <p:cNvPr id="506" name="Google Shape;506;p5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000"/>
              <a:buNone/>
              <a:defRPr/>
            </a:lvl1pPr>
            <a:lvl2pPr lvl="1">
              <a:spcBef>
                <a:spcPts val="0"/>
              </a:spcBef>
              <a:spcAft>
                <a:spcPts val="0"/>
              </a:spcAft>
              <a:buSzPts val="5000"/>
              <a:buNone/>
              <a:defRPr/>
            </a:lvl2pPr>
            <a:lvl3pPr lvl="2">
              <a:spcBef>
                <a:spcPts val="0"/>
              </a:spcBef>
              <a:spcAft>
                <a:spcPts val="0"/>
              </a:spcAft>
              <a:buSzPts val="5000"/>
              <a:buNone/>
              <a:defRPr/>
            </a:lvl3pPr>
            <a:lvl4pPr lvl="3">
              <a:spcBef>
                <a:spcPts val="0"/>
              </a:spcBef>
              <a:spcAft>
                <a:spcPts val="0"/>
              </a:spcAft>
              <a:buSzPts val="5000"/>
              <a:buNone/>
              <a:defRPr/>
            </a:lvl4pPr>
            <a:lvl5pPr lvl="4">
              <a:spcBef>
                <a:spcPts val="0"/>
              </a:spcBef>
              <a:spcAft>
                <a:spcPts val="0"/>
              </a:spcAft>
              <a:buSzPts val="5000"/>
              <a:buNone/>
              <a:defRPr/>
            </a:lvl5pPr>
            <a:lvl6pPr lvl="5">
              <a:spcBef>
                <a:spcPts val="0"/>
              </a:spcBef>
              <a:spcAft>
                <a:spcPts val="0"/>
              </a:spcAft>
              <a:buSzPts val="5000"/>
              <a:buNone/>
              <a:defRPr/>
            </a:lvl6pPr>
            <a:lvl7pPr lvl="6">
              <a:spcBef>
                <a:spcPts val="0"/>
              </a:spcBef>
              <a:spcAft>
                <a:spcPts val="0"/>
              </a:spcAft>
              <a:buSzPts val="5000"/>
              <a:buNone/>
              <a:defRPr/>
            </a:lvl7pPr>
            <a:lvl8pPr lvl="7">
              <a:spcBef>
                <a:spcPts val="0"/>
              </a:spcBef>
              <a:spcAft>
                <a:spcPts val="0"/>
              </a:spcAft>
              <a:buSzPts val="5000"/>
              <a:buNone/>
              <a:defRPr/>
            </a:lvl8pPr>
            <a:lvl9pPr lvl="8">
              <a:spcBef>
                <a:spcPts val="0"/>
              </a:spcBef>
              <a:spcAft>
                <a:spcPts val="0"/>
              </a:spcAft>
              <a:buSzPts val="5000"/>
              <a:buNone/>
              <a:defRPr/>
            </a:lvl9pPr>
          </a:lstStyle>
          <a:p/>
        </p:txBody>
      </p:sp>
      <p:sp>
        <p:nvSpPr>
          <p:cNvPr id="507" name="Google Shape;507;p57"/>
          <p:cNvSpPr/>
          <p:nvPr>
            <p:ph idx="8" type="pic"/>
          </p:nvPr>
        </p:nvSpPr>
        <p:spPr>
          <a:xfrm>
            <a:off x="3389588" y="3489487"/>
            <a:ext cx="1643700" cy="1535100"/>
          </a:xfrm>
          <a:prstGeom prst="rect">
            <a:avLst/>
          </a:prstGeom>
          <a:noFill/>
          <a:ln>
            <a:noFill/>
          </a:ln>
        </p:spPr>
      </p:sp>
      <p:sp>
        <p:nvSpPr>
          <p:cNvPr id="508" name="Google Shape;508;p57"/>
          <p:cNvSpPr/>
          <p:nvPr>
            <p:ph idx="9" type="pic"/>
          </p:nvPr>
        </p:nvSpPr>
        <p:spPr>
          <a:xfrm>
            <a:off x="5195922" y="3489487"/>
            <a:ext cx="1643700" cy="1535100"/>
          </a:xfrm>
          <a:prstGeom prst="rect">
            <a:avLst/>
          </a:prstGeom>
          <a:noFill/>
          <a:ln>
            <a:noFill/>
          </a:ln>
        </p:spPr>
      </p:sp>
      <p:sp>
        <p:nvSpPr>
          <p:cNvPr id="509" name="Google Shape;509;p5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1"/>
        </a:solidFill>
      </p:bgPr>
    </p:bg>
    <p:spTree>
      <p:nvGrpSpPr>
        <p:cNvPr id="513" name="Shape 513"/>
        <p:cNvGrpSpPr/>
        <p:nvPr/>
      </p:nvGrpSpPr>
      <p:grpSpPr>
        <a:xfrm>
          <a:off x="0" y="0"/>
          <a:ext cx="0" cy="0"/>
          <a:chOff x="0" y="0"/>
          <a:chExt cx="0" cy="0"/>
        </a:xfrm>
      </p:grpSpPr>
      <p:sp>
        <p:nvSpPr>
          <p:cNvPr id="514" name="Google Shape;514;p59"/>
          <p:cNvSpPr txBox="1"/>
          <p:nvPr>
            <p:ph type="title"/>
          </p:nvPr>
        </p:nvSpPr>
        <p:spPr>
          <a:xfrm>
            <a:off x="114300" y="92175"/>
            <a:ext cx="8915400" cy="23538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5900"/>
              <a:buNone/>
              <a:defRPr sz="15900"/>
            </a:lvl2pPr>
            <a:lvl3pPr lvl="2">
              <a:spcBef>
                <a:spcPts val="0"/>
              </a:spcBef>
              <a:spcAft>
                <a:spcPts val="0"/>
              </a:spcAft>
              <a:buSzPts val="15900"/>
              <a:buNone/>
              <a:defRPr sz="15900"/>
            </a:lvl3pPr>
            <a:lvl4pPr lvl="3">
              <a:spcBef>
                <a:spcPts val="0"/>
              </a:spcBef>
              <a:spcAft>
                <a:spcPts val="0"/>
              </a:spcAft>
              <a:buSzPts val="15900"/>
              <a:buNone/>
              <a:defRPr sz="15900"/>
            </a:lvl4pPr>
            <a:lvl5pPr lvl="4">
              <a:spcBef>
                <a:spcPts val="0"/>
              </a:spcBef>
              <a:spcAft>
                <a:spcPts val="0"/>
              </a:spcAft>
              <a:buSzPts val="15900"/>
              <a:buNone/>
              <a:defRPr sz="15900"/>
            </a:lvl5pPr>
            <a:lvl6pPr lvl="5">
              <a:spcBef>
                <a:spcPts val="0"/>
              </a:spcBef>
              <a:spcAft>
                <a:spcPts val="0"/>
              </a:spcAft>
              <a:buSzPts val="15900"/>
              <a:buNone/>
              <a:defRPr sz="15900"/>
            </a:lvl6pPr>
            <a:lvl7pPr lvl="6">
              <a:spcBef>
                <a:spcPts val="0"/>
              </a:spcBef>
              <a:spcAft>
                <a:spcPts val="0"/>
              </a:spcAft>
              <a:buSzPts val="15900"/>
              <a:buNone/>
              <a:defRPr sz="15900"/>
            </a:lvl7pPr>
            <a:lvl8pPr lvl="7">
              <a:spcBef>
                <a:spcPts val="0"/>
              </a:spcBef>
              <a:spcAft>
                <a:spcPts val="0"/>
              </a:spcAft>
              <a:buSzPts val="15900"/>
              <a:buNone/>
              <a:defRPr sz="15900"/>
            </a:lvl8pPr>
            <a:lvl9pPr lvl="8">
              <a:spcBef>
                <a:spcPts val="0"/>
              </a:spcBef>
              <a:spcAft>
                <a:spcPts val="0"/>
              </a:spcAft>
              <a:buSzPts val="15900"/>
              <a:buNone/>
              <a:defRPr sz="15900"/>
            </a:lvl9pPr>
          </a:lstStyle>
          <a:p/>
        </p:txBody>
      </p:sp>
      <p:sp>
        <p:nvSpPr>
          <p:cNvPr id="515" name="Google Shape;515;p59"/>
          <p:cNvSpPr/>
          <p:nvPr/>
        </p:nvSpPr>
        <p:spPr>
          <a:xfrm>
            <a:off x="4249625" y="3488450"/>
            <a:ext cx="4665900" cy="1431600"/>
          </a:xfrm>
          <a:prstGeom prst="roundRect">
            <a:avLst>
              <a:gd fmla="val 885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59"/>
          <p:cNvSpPr txBox="1"/>
          <p:nvPr>
            <p:ph idx="2" type="title"/>
          </p:nvPr>
        </p:nvSpPr>
        <p:spPr>
          <a:xfrm>
            <a:off x="4637775" y="3665450"/>
            <a:ext cx="4041000" cy="1254600"/>
          </a:xfrm>
          <a:prstGeom prst="rect">
            <a:avLst/>
          </a:prstGeom>
        </p:spPr>
        <p:txBody>
          <a:bodyPr anchorCtr="0" anchor="b" bIns="91425" lIns="91425" spcFirstLastPara="1" rIns="91425" wrap="square" tIns="91425">
            <a:normAutofit/>
          </a:bodyPr>
          <a:lstStyle>
            <a:lvl1pPr lvl="0">
              <a:spcBef>
                <a:spcPts val="0"/>
              </a:spcBef>
              <a:spcAft>
                <a:spcPts val="0"/>
              </a:spcAft>
              <a:buSzPts val="7000"/>
              <a:buNone/>
              <a:defRPr sz="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bg>
      <p:bgPr>
        <a:solidFill>
          <a:schemeClr val="lt2"/>
        </a:solidFill>
      </p:bgPr>
    </p:bg>
    <p:spTree>
      <p:nvGrpSpPr>
        <p:cNvPr id="517" name="Shape 517"/>
        <p:cNvGrpSpPr/>
        <p:nvPr/>
      </p:nvGrpSpPr>
      <p:grpSpPr>
        <a:xfrm>
          <a:off x="0" y="0"/>
          <a:ext cx="0" cy="0"/>
          <a:chOff x="0" y="0"/>
          <a:chExt cx="0" cy="0"/>
        </a:xfrm>
      </p:grpSpPr>
      <p:sp>
        <p:nvSpPr>
          <p:cNvPr id="518" name="Google Shape;518;p60"/>
          <p:cNvSpPr/>
          <p:nvPr/>
        </p:nvSpPr>
        <p:spPr>
          <a:xfrm>
            <a:off x="228600" y="223625"/>
            <a:ext cx="6299100" cy="4691700"/>
          </a:xfrm>
          <a:prstGeom prst="roundRect">
            <a:avLst>
              <a:gd fmla="val 398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60"/>
          <p:cNvSpPr/>
          <p:nvPr/>
        </p:nvSpPr>
        <p:spPr>
          <a:xfrm>
            <a:off x="8378775" y="223500"/>
            <a:ext cx="536700" cy="4696500"/>
          </a:xfrm>
          <a:prstGeom prst="roundRect">
            <a:avLst>
              <a:gd fmla="val 3056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60"/>
          <p:cNvSpPr/>
          <p:nvPr>
            <p:ph idx="2" type="pic"/>
          </p:nvPr>
        </p:nvSpPr>
        <p:spPr>
          <a:xfrm>
            <a:off x="6702550" y="228300"/>
            <a:ext cx="1501500" cy="4691700"/>
          </a:xfrm>
          <a:prstGeom prst="roundRect">
            <a:avLst>
              <a:gd fmla="val 16667" name="adj"/>
            </a:avLst>
          </a:prstGeom>
          <a:noFill/>
          <a:ln>
            <a:noFill/>
          </a:ln>
        </p:spPr>
      </p:sp>
      <p:sp>
        <p:nvSpPr>
          <p:cNvPr id="521" name="Google Shape;521;p60"/>
          <p:cNvSpPr txBox="1"/>
          <p:nvPr>
            <p:ph type="title"/>
          </p:nvPr>
        </p:nvSpPr>
        <p:spPr>
          <a:xfrm>
            <a:off x="409800" y="2743200"/>
            <a:ext cx="5648100" cy="2400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5000"/>
              <a:buFont typeface="Darker Grotesque Medium"/>
              <a:buNone/>
              <a:defRPr b="0" sz="35000">
                <a:solidFill>
                  <a:schemeClr val="lt1"/>
                </a:solidFill>
                <a:latin typeface="Darker Grotesque Medium"/>
                <a:ea typeface="Darker Grotesque Medium"/>
                <a:cs typeface="Darker Grotesque Medium"/>
                <a:sym typeface="Darker Grotesque Medium"/>
              </a:defRPr>
            </a:lvl1pPr>
            <a:lvl2pPr lvl="1">
              <a:spcBef>
                <a:spcPts val="0"/>
              </a:spcBef>
              <a:spcAft>
                <a:spcPts val="0"/>
              </a:spcAft>
              <a:buClr>
                <a:schemeClr val="lt1"/>
              </a:buClr>
              <a:buSzPts val="35000"/>
              <a:buNone/>
              <a:defRPr sz="35000">
                <a:solidFill>
                  <a:schemeClr val="lt1"/>
                </a:solidFill>
              </a:defRPr>
            </a:lvl2pPr>
            <a:lvl3pPr lvl="2">
              <a:spcBef>
                <a:spcPts val="0"/>
              </a:spcBef>
              <a:spcAft>
                <a:spcPts val="0"/>
              </a:spcAft>
              <a:buClr>
                <a:schemeClr val="lt1"/>
              </a:buClr>
              <a:buSzPts val="35000"/>
              <a:buNone/>
              <a:defRPr sz="35000">
                <a:solidFill>
                  <a:schemeClr val="lt1"/>
                </a:solidFill>
              </a:defRPr>
            </a:lvl3pPr>
            <a:lvl4pPr lvl="3">
              <a:spcBef>
                <a:spcPts val="0"/>
              </a:spcBef>
              <a:spcAft>
                <a:spcPts val="0"/>
              </a:spcAft>
              <a:buClr>
                <a:schemeClr val="lt1"/>
              </a:buClr>
              <a:buSzPts val="35000"/>
              <a:buNone/>
              <a:defRPr sz="35000">
                <a:solidFill>
                  <a:schemeClr val="lt1"/>
                </a:solidFill>
              </a:defRPr>
            </a:lvl4pPr>
            <a:lvl5pPr lvl="4">
              <a:spcBef>
                <a:spcPts val="0"/>
              </a:spcBef>
              <a:spcAft>
                <a:spcPts val="0"/>
              </a:spcAft>
              <a:buClr>
                <a:schemeClr val="lt1"/>
              </a:buClr>
              <a:buSzPts val="35000"/>
              <a:buNone/>
              <a:defRPr sz="35000">
                <a:solidFill>
                  <a:schemeClr val="lt1"/>
                </a:solidFill>
              </a:defRPr>
            </a:lvl5pPr>
            <a:lvl6pPr lvl="5">
              <a:spcBef>
                <a:spcPts val="0"/>
              </a:spcBef>
              <a:spcAft>
                <a:spcPts val="0"/>
              </a:spcAft>
              <a:buClr>
                <a:schemeClr val="lt1"/>
              </a:buClr>
              <a:buSzPts val="35000"/>
              <a:buNone/>
              <a:defRPr sz="35000">
                <a:solidFill>
                  <a:schemeClr val="lt1"/>
                </a:solidFill>
              </a:defRPr>
            </a:lvl6pPr>
            <a:lvl7pPr lvl="6">
              <a:spcBef>
                <a:spcPts val="0"/>
              </a:spcBef>
              <a:spcAft>
                <a:spcPts val="0"/>
              </a:spcAft>
              <a:buClr>
                <a:schemeClr val="lt1"/>
              </a:buClr>
              <a:buSzPts val="35000"/>
              <a:buNone/>
              <a:defRPr sz="35000">
                <a:solidFill>
                  <a:schemeClr val="lt1"/>
                </a:solidFill>
              </a:defRPr>
            </a:lvl7pPr>
            <a:lvl8pPr lvl="7">
              <a:spcBef>
                <a:spcPts val="0"/>
              </a:spcBef>
              <a:spcAft>
                <a:spcPts val="0"/>
              </a:spcAft>
              <a:buClr>
                <a:schemeClr val="lt1"/>
              </a:buClr>
              <a:buSzPts val="35000"/>
              <a:buNone/>
              <a:defRPr sz="35000">
                <a:solidFill>
                  <a:schemeClr val="lt1"/>
                </a:solidFill>
              </a:defRPr>
            </a:lvl8pPr>
            <a:lvl9pPr lvl="8">
              <a:spcBef>
                <a:spcPts val="0"/>
              </a:spcBef>
              <a:spcAft>
                <a:spcPts val="0"/>
              </a:spcAft>
              <a:buClr>
                <a:schemeClr val="lt1"/>
              </a:buClr>
              <a:buSzPts val="35000"/>
              <a:buNone/>
              <a:defRPr sz="35000">
                <a:solidFill>
                  <a:schemeClr val="lt1"/>
                </a:solidFill>
              </a:defRPr>
            </a:lvl9pPr>
          </a:lstStyle>
          <a:p/>
        </p:txBody>
      </p:sp>
      <p:sp>
        <p:nvSpPr>
          <p:cNvPr id="522" name="Google Shape;522;p60"/>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rchivo"/>
              <a:buNone/>
              <a:defRPr b="0" sz="1400">
                <a:solidFill>
                  <a:schemeClr val="lt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bjective" type="tx">
  <p:cSld name="TITLE_AND_BODY">
    <p:bg>
      <p:bgPr>
        <a:solidFill>
          <a:schemeClr val="lt1"/>
        </a:solidFill>
      </p:bgPr>
    </p:bg>
    <p:spTree>
      <p:nvGrpSpPr>
        <p:cNvPr id="523" name="Shape 523"/>
        <p:cNvGrpSpPr/>
        <p:nvPr/>
      </p:nvGrpSpPr>
      <p:grpSpPr>
        <a:xfrm>
          <a:off x="0" y="0"/>
          <a:ext cx="0" cy="0"/>
          <a:chOff x="0" y="0"/>
          <a:chExt cx="0" cy="0"/>
        </a:xfrm>
      </p:grpSpPr>
      <p:sp>
        <p:nvSpPr>
          <p:cNvPr id="524" name="Google Shape;524;p61"/>
          <p:cNvSpPr/>
          <p:nvPr/>
        </p:nvSpPr>
        <p:spPr>
          <a:xfrm>
            <a:off x="22860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61"/>
          <p:cNvSpPr/>
          <p:nvPr/>
        </p:nvSpPr>
        <p:spPr>
          <a:xfrm>
            <a:off x="228600" y="2604950"/>
            <a:ext cx="4286100" cy="20457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61"/>
          <p:cNvSpPr/>
          <p:nvPr>
            <p:ph idx="2" type="pic"/>
          </p:nvPr>
        </p:nvSpPr>
        <p:spPr>
          <a:xfrm>
            <a:off x="4629150" y="2604950"/>
            <a:ext cx="4286100" cy="2042100"/>
          </a:xfrm>
          <a:prstGeom prst="roundRect">
            <a:avLst>
              <a:gd fmla="val 10953" name="adj"/>
            </a:avLst>
          </a:prstGeom>
          <a:noFill/>
          <a:ln>
            <a:noFill/>
          </a:ln>
        </p:spPr>
      </p:sp>
      <p:sp>
        <p:nvSpPr>
          <p:cNvPr id="527" name="Google Shape;527;p61"/>
          <p:cNvSpPr txBox="1"/>
          <p:nvPr>
            <p:ph idx="1" type="subTitle"/>
          </p:nvPr>
        </p:nvSpPr>
        <p:spPr>
          <a:xfrm>
            <a:off x="29190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61"/>
          <p:cNvSpPr txBox="1"/>
          <p:nvPr>
            <p:ph idx="3" type="body"/>
          </p:nvPr>
        </p:nvSpPr>
        <p:spPr>
          <a:xfrm>
            <a:off x="29190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29" name="Google Shape;529;p61"/>
          <p:cNvSpPr txBox="1"/>
          <p:nvPr>
            <p:ph idx="4"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530" name="Google Shape;530;p61"/>
          <p:cNvSpPr/>
          <p:nvPr/>
        </p:nvSpPr>
        <p:spPr>
          <a:xfrm>
            <a:off x="3205900" y="223625"/>
            <a:ext cx="27378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61"/>
          <p:cNvSpPr txBox="1"/>
          <p:nvPr>
            <p:ph idx="5" type="subTitle"/>
          </p:nvPr>
        </p:nvSpPr>
        <p:spPr>
          <a:xfrm>
            <a:off x="3266546" y="1260225"/>
            <a:ext cx="24432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2" name="Google Shape;532;p61"/>
          <p:cNvSpPr txBox="1"/>
          <p:nvPr>
            <p:ph idx="6" type="body"/>
          </p:nvPr>
        </p:nvSpPr>
        <p:spPr>
          <a:xfrm>
            <a:off x="3266550" y="1663200"/>
            <a:ext cx="26187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33" name="Google Shape;533;p61"/>
          <p:cNvSpPr txBox="1"/>
          <p:nvPr>
            <p:ph idx="7"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534" name="Google Shape;534;p61"/>
          <p:cNvSpPr/>
          <p:nvPr/>
        </p:nvSpPr>
        <p:spPr>
          <a:xfrm>
            <a:off x="606395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61"/>
          <p:cNvSpPr txBox="1"/>
          <p:nvPr>
            <p:ph idx="8" type="subTitle"/>
          </p:nvPr>
        </p:nvSpPr>
        <p:spPr>
          <a:xfrm>
            <a:off x="612725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61"/>
          <p:cNvSpPr txBox="1"/>
          <p:nvPr>
            <p:ph idx="9" type="body"/>
          </p:nvPr>
        </p:nvSpPr>
        <p:spPr>
          <a:xfrm>
            <a:off x="612725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37" name="Google Shape;537;p61"/>
          <p:cNvSpPr txBox="1"/>
          <p:nvPr>
            <p:ph idx="13"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538" name="Google Shape;538;p61"/>
          <p:cNvSpPr txBox="1"/>
          <p:nvPr>
            <p:ph idx="14" type="subTitle"/>
          </p:nvPr>
        </p:nvSpPr>
        <p:spPr>
          <a:xfrm>
            <a:off x="291900" y="3371375"/>
            <a:ext cx="40677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39" name="Google Shape;539;p61"/>
          <p:cNvSpPr txBox="1"/>
          <p:nvPr>
            <p:ph idx="15" type="body"/>
          </p:nvPr>
        </p:nvSpPr>
        <p:spPr>
          <a:xfrm>
            <a:off x="291900" y="3837225"/>
            <a:ext cx="4143900" cy="74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40" name="Google Shape;540;p61"/>
          <p:cNvSpPr txBox="1"/>
          <p:nvPr>
            <p:ph idx="16" type="subTitle"/>
          </p:nvPr>
        </p:nvSpPr>
        <p:spPr>
          <a:xfrm>
            <a:off x="291900" y="2740300"/>
            <a:ext cx="24606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Clr>
                <a:schemeClr val="lt1"/>
              </a:buClr>
              <a:buSzPts val="2400"/>
              <a:buNone/>
              <a:defRPr>
                <a:solidFill>
                  <a:schemeClr val="lt1"/>
                </a:solidFill>
              </a:defRPr>
            </a:lvl1pPr>
            <a:lvl2pPr lvl="1">
              <a:lnSpc>
                <a:spcPct val="50000"/>
              </a:lnSpc>
              <a:spcBef>
                <a:spcPts val="0"/>
              </a:spcBef>
              <a:spcAft>
                <a:spcPts val="0"/>
              </a:spcAft>
              <a:buClr>
                <a:schemeClr val="lt1"/>
              </a:buClr>
              <a:buSzPts val="1400"/>
              <a:buNone/>
              <a:defRPr>
                <a:solidFill>
                  <a:schemeClr val="lt1"/>
                </a:solidFill>
              </a:defRPr>
            </a:lvl2pPr>
            <a:lvl3pPr lvl="2">
              <a:lnSpc>
                <a:spcPct val="50000"/>
              </a:lnSpc>
              <a:spcBef>
                <a:spcPts val="0"/>
              </a:spcBef>
              <a:spcAft>
                <a:spcPts val="0"/>
              </a:spcAft>
              <a:buClr>
                <a:schemeClr val="lt1"/>
              </a:buClr>
              <a:buSzPts val="1400"/>
              <a:buNone/>
              <a:defRPr>
                <a:solidFill>
                  <a:schemeClr val="lt1"/>
                </a:solidFill>
              </a:defRPr>
            </a:lvl3pPr>
            <a:lvl4pPr lvl="3">
              <a:lnSpc>
                <a:spcPct val="50000"/>
              </a:lnSpc>
              <a:spcBef>
                <a:spcPts val="0"/>
              </a:spcBef>
              <a:spcAft>
                <a:spcPts val="0"/>
              </a:spcAft>
              <a:buClr>
                <a:schemeClr val="lt1"/>
              </a:buClr>
              <a:buSzPts val="1400"/>
              <a:buNone/>
              <a:defRPr>
                <a:solidFill>
                  <a:schemeClr val="lt1"/>
                </a:solidFill>
              </a:defRPr>
            </a:lvl4pPr>
            <a:lvl5pPr lvl="4">
              <a:lnSpc>
                <a:spcPct val="50000"/>
              </a:lnSpc>
              <a:spcBef>
                <a:spcPts val="0"/>
              </a:spcBef>
              <a:spcAft>
                <a:spcPts val="0"/>
              </a:spcAft>
              <a:buClr>
                <a:schemeClr val="lt1"/>
              </a:buClr>
              <a:buSzPts val="1400"/>
              <a:buNone/>
              <a:defRPr>
                <a:solidFill>
                  <a:schemeClr val="lt1"/>
                </a:solidFill>
              </a:defRPr>
            </a:lvl5pPr>
            <a:lvl6pPr lvl="5">
              <a:lnSpc>
                <a:spcPct val="50000"/>
              </a:lnSpc>
              <a:spcBef>
                <a:spcPts val="0"/>
              </a:spcBef>
              <a:spcAft>
                <a:spcPts val="0"/>
              </a:spcAft>
              <a:buClr>
                <a:schemeClr val="lt1"/>
              </a:buClr>
              <a:buSzPts val="1400"/>
              <a:buNone/>
              <a:defRPr>
                <a:solidFill>
                  <a:schemeClr val="lt1"/>
                </a:solidFill>
              </a:defRPr>
            </a:lvl6pPr>
            <a:lvl7pPr lvl="6">
              <a:lnSpc>
                <a:spcPct val="50000"/>
              </a:lnSpc>
              <a:spcBef>
                <a:spcPts val="0"/>
              </a:spcBef>
              <a:spcAft>
                <a:spcPts val="0"/>
              </a:spcAft>
              <a:buClr>
                <a:schemeClr val="lt1"/>
              </a:buClr>
              <a:buSzPts val="1400"/>
              <a:buNone/>
              <a:defRPr>
                <a:solidFill>
                  <a:schemeClr val="lt1"/>
                </a:solidFill>
              </a:defRPr>
            </a:lvl7pPr>
            <a:lvl8pPr lvl="7">
              <a:lnSpc>
                <a:spcPct val="50000"/>
              </a:lnSpc>
              <a:spcBef>
                <a:spcPts val="0"/>
              </a:spcBef>
              <a:spcAft>
                <a:spcPts val="0"/>
              </a:spcAft>
              <a:buClr>
                <a:schemeClr val="lt1"/>
              </a:buClr>
              <a:buSzPts val="1400"/>
              <a:buNone/>
              <a:defRPr>
                <a:solidFill>
                  <a:schemeClr val="lt1"/>
                </a:solidFill>
              </a:defRPr>
            </a:lvl8pPr>
            <a:lvl9pPr lvl="8">
              <a:lnSpc>
                <a:spcPct val="50000"/>
              </a:lnSpc>
              <a:spcBef>
                <a:spcPts val="0"/>
              </a:spcBef>
              <a:spcAft>
                <a:spcPts val="0"/>
              </a:spcAft>
              <a:buClr>
                <a:schemeClr val="lt1"/>
              </a:buClr>
              <a:buSzPts val="1400"/>
              <a:buNone/>
              <a:defRPr>
                <a:solidFill>
                  <a:schemeClr val="lt1"/>
                </a:solidFill>
              </a:defRPr>
            </a:lvl9pPr>
          </a:lstStyle>
          <a:p/>
        </p:txBody>
      </p:sp>
      <p:sp>
        <p:nvSpPr>
          <p:cNvPr id="541" name="Google Shape;541;p61"/>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61"/>
          <p:cNvSpPr txBox="1"/>
          <p:nvPr>
            <p:ph idx="1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43" name="Google Shape;543;p6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V2">
  <p:cSld name="CUSTOM_17">
    <p:bg>
      <p:bgPr>
        <a:solidFill>
          <a:schemeClr val="dk1"/>
        </a:solidFill>
      </p:bgPr>
    </p:bg>
    <p:spTree>
      <p:nvGrpSpPr>
        <p:cNvPr id="61" name="Shape 61"/>
        <p:cNvGrpSpPr/>
        <p:nvPr/>
      </p:nvGrpSpPr>
      <p:grpSpPr>
        <a:xfrm>
          <a:off x="0" y="0"/>
          <a:ext cx="0" cy="0"/>
          <a:chOff x="0" y="0"/>
          <a:chExt cx="0" cy="0"/>
        </a:xfrm>
      </p:grpSpPr>
      <p:sp>
        <p:nvSpPr>
          <p:cNvPr id="62" name="Google Shape;6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7"/>
          <p:cNvSpPr txBox="1"/>
          <p:nvPr>
            <p:ph type="title"/>
          </p:nvPr>
        </p:nvSpPr>
        <p:spPr>
          <a:xfrm>
            <a:off x="254000" y="270175"/>
            <a:ext cx="43149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IBM Plex Sans Light"/>
              <a:buNone/>
              <a:defRPr sz="3600">
                <a:solidFill>
                  <a:schemeClr val="lt1"/>
                </a:solidFill>
              </a:defRPr>
            </a:lvl1pPr>
            <a:lvl2pPr lvl="1">
              <a:spcBef>
                <a:spcPts val="0"/>
              </a:spcBef>
              <a:spcAft>
                <a:spcPts val="0"/>
              </a:spcAft>
              <a:buClr>
                <a:schemeClr val="lt1"/>
              </a:buClr>
              <a:buSzPts val="3600"/>
              <a:buFont typeface="IBM Plex Sans Light"/>
              <a:buNone/>
              <a:defRPr sz="3600">
                <a:solidFill>
                  <a:schemeClr val="lt1"/>
                </a:solidFill>
              </a:defRPr>
            </a:lvl2pPr>
            <a:lvl3pPr lvl="2">
              <a:spcBef>
                <a:spcPts val="0"/>
              </a:spcBef>
              <a:spcAft>
                <a:spcPts val="0"/>
              </a:spcAft>
              <a:buClr>
                <a:schemeClr val="lt1"/>
              </a:buClr>
              <a:buSzPts val="3600"/>
              <a:buFont typeface="IBM Plex Sans Light"/>
              <a:buNone/>
              <a:defRPr sz="3600">
                <a:solidFill>
                  <a:schemeClr val="lt1"/>
                </a:solidFill>
              </a:defRPr>
            </a:lvl3pPr>
            <a:lvl4pPr lvl="3">
              <a:spcBef>
                <a:spcPts val="0"/>
              </a:spcBef>
              <a:spcAft>
                <a:spcPts val="0"/>
              </a:spcAft>
              <a:buClr>
                <a:schemeClr val="lt1"/>
              </a:buClr>
              <a:buSzPts val="3600"/>
              <a:buFont typeface="IBM Plex Sans Light"/>
              <a:buNone/>
              <a:defRPr sz="3600">
                <a:solidFill>
                  <a:schemeClr val="lt1"/>
                </a:solidFill>
              </a:defRPr>
            </a:lvl4pPr>
            <a:lvl5pPr lvl="4">
              <a:spcBef>
                <a:spcPts val="0"/>
              </a:spcBef>
              <a:spcAft>
                <a:spcPts val="0"/>
              </a:spcAft>
              <a:buClr>
                <a:schemeClr val="lt1"/>
              </a:buClr>
              <a:buSzPts val="3600"/>
              <a:buFont typeface="IBM Plex Sans Light"/>
              <a:buNone/>
              <a:defRPr sz="3600">
                <a:solidFill>
                  <a:schemeClr val="lt1"/>
                </a:solidFill>
              </a:defRPr>
            </a:lvl5pPr>
            <a:lvl6pPr lvl="5">
              <a:spcBef>
                <a:spcPts val="0"/>
              </a:spcBef>
              <a:spcAft>
                <a:spcPts val="0"/>
              </a:spcAft>
              <a:buClr>
                <a:schemeClr val="lt1"/>
              </a:buClr>
              <a:buSzPts val="3600"/>
              <a:buFont typeface="IBM Plex Sans Light"/>
              <a:buNone/>
              <a:defRPr sz="3600">
                <a:solidFill>
                  <a:schemeClr val="lt1"/>
                </a:solidFill>
              </a:defRPr>
            </a:lvl6pPr>
            <a:lvl7pPr lvl="6">
              <a:spcBef>
                <a:spcPts val="0"/>
              </a:spcBef>
              <a:spcAft>
                <a:spcPts val="0"/>
              </a:spcAft>
              <a:buClr>
                <a:schemeClr val="lt1"/>
              </a:buClr>
              <a:buSzPts val="3600"/>
              <a:buFont typeface="IBM Plex Sans Light"/>
              <a:buNone/>
              <a:defRPr sz="3600">
                <a:solidFill>
                  <a:schemeClr val="lt1"/>
                </a:solidFill>
              </a:defRPr>
            </a:lvl7pPr>
            <a:lvl8pPr lvl="7">
              <a:spcBef>
                <a:spcPts val="0"/>
              </a:spcBef>
              <a:spcAft>
                <a:spcPts val="0"/>
              </a:spcAft>
              <a:buClr>
                <a:schemeClr val="lt1"/>
              </a:buClr>
              <a:buSzPts val="3600"/>
              <a:buFont typeface="IBM Plex Sans Light"/>
              <a:buNone/>
              <a:defRPr sz="3600">
                <a:solidFill>
                  <a:schemeClr val="lt1"/>
                </a:solidFill>
              </a:defRPr>
            </a:lvl8pPr>
            <a:lvl9pPr lvl="8">
              <a:spcBef>
                <a:spcPts val="0"/>
              </a:spcBef>
              <a:spcAft>
                <a:spcPts val="0"/>
              </a:spcAft>
              <a:buClr>
                <a:schemeClr val="lt1"/>
              </a:buClr>
              <a:buSzPts val="3600"/>
              <a:buFont typeface="IBM Plex Sans Light"/>
              <a:buNone/>
              <a:defRPr sz="3600">
                <a:solidFill>
                  <a:schemeClr val="lt1"/>
                </a:solidFill>
              </a:defRPr>
            </a:lvl9pPr>
          </a:lstStyle>
          <a:p/>
        </p:txBody>
      </p:sp>
      <p:sp>
        <p:nvSpPr>
          <p:cNvPr id="64" name="Google Shape;64;p7"/>
          <p:cNvSpPr txBox="1"/>
          <p:nvPr>
            <p:ph idx="2" type="title"/>
          </p:nvPr>
        </p:nvSpPr>
        <p:spPr>
          <a:xfrm>
            <a:off x="4568825" y="270175"/>
            <a:ext cx="41343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IBM Plex Sans Light"/>
              <a:buNone/>
              <a:defRPr sz="3600">
                <a:solidFill>
                  <a:schemeClr val="lt1"/>
                </a:solidFill>
              </a:defRPr>
            </a:lvl1pPr>
            <a:lvl2pPr lvl="1">
              <a:spcBef>
                <a:spcPts val="0"/>
              </a:spcBef>
              <a:spcAft>
                <a:spcPts val="0"/>
              </a:spcAft>
              <a:buClr>
                <a:schemeClr val="lt1"/>
              </a:buClr>
              <a:buSzPts val="3600"/>
              <a:buFont typeface="IBM Plex Sans Light"/>
              <a:buNone/>
              <a:defRPr sz="3600">
                <a:solidFill>
                  <a:schemeClr val="lt1"/>
                </a:solidFill>
              </a:defRPr>
            </a:lvl2pPr>
            <a:lvl3pPr lvl="2">
              <a:spcBef>
                <a:spcPts val="0"/>
              </a:spcBef>
              <a:spcAft>
                <a:spcPts val="0"/>
              </a:spcAft>
              <a:buClr>
                <a:schemeClr val="lt1"/>
              </a:buClr>
              <a:buSzPts val="3600"/>
              <a:buFont typeface="IBM Plex Sans Light"/>
              <a:buNone/>
              <a:defRPr sz="3600">
                <a:solidFill>
                  <a:schemeClr val="lt1"/>
                </a:solidFill>
              </a:defRPr>
            </a:lvl3pPr>
            <a:lvl4pPr lvl="3">
              <a:spcBef>
                <a:spcPts val="0"/>
              </a:spcBef>
              <a:spcAft>
                <a:spcPts val="0"/>
              </a:spcAft>
              <a:buClr>
                <a:schemeClr val="lt1"/>
              </a:buClr>
              <a:buSzPts val="3600"/>
              <a:buFont typeface="IBM Plex Sans Light"/>
              <a:buNone/>
              <a:defRPr sz="3600">
                <a:solidFill>
                  <a:schemeClr val="lt1"/>
                </a:solidFill>
              </a:defRPr>
            </a:lvl4pPr>
            <a:lvl5pPr lvl="4">
              <a:spcBef>
                <a:spcPts val="0"/>
              </a:spcBef>
              <a:spcAft>
                <a:spcPts val="0"/>
              </a:spcAft>
              <a:buClr>
                <a:schemeClr val="lt1"/>
              </a:buClr>
              <a:buSzPts val="3600"/>
              <a:buFont typeface="IBM Plex Sans Light"/>
              <a:buNone/>
              <a:defRPr sz="3600">
                <a:solidFill>
                  <a:schemeClr val="lt1"/>
                </a:solidFill>
              </a:defRPr>
            </a:lvl5pPr>
            <a:lvl6pPr lvl="5">
              <a:spcBef>
                <a:spcPts val="0"/>
              </a:spcBef>
              <a:spcAft>
                <a:spcPts val="0"/>
              </a:spcAft>
              <a:buClr>
                <a:schemeClr val="lt1"/>
              </a:buClr>
              <a:buSzPts val="3600"/>
              <a:buFont typeface="IBM Plex Sans Light"/>
              <a:buNone/>
              <a:defRPr sz="3600">
                <a:solidFill>
                  <a:schemeClr val="lt1"/>
                </a:solidFill>
              </a:defRPr>
            </a:lvl6pPr>
            <a:lvl7pPr lvl="6">
              <a:spcBef>
                <a:spcPts val="0"/>
              </a:spcBef>
              <a:spcAft>
                <a:spcPts val="0"/>
              </a:spcAft>
              <a:buClr>
                <a:schemeClr val="lt1"/>
              </a:buClr>
              <a:buSzPts val="3600"/>
              <a:buFont typeface="IBM Plex Sans Light"/>
              <a:buNone/>
              <a:defRPr sz="3600">
                <a:solidFill>
                  <a:schemeClr val="lt1"/>
                </a:solidFill>
              </a:defRPr>
            </a:lvl7pPr>
            <a:lvl8pPr lvl="7">
              <a:spcBef>
                <a:spcPts val="0"/>
              </a:spcBef>
              <a:spcAft>
                <a:spcPts val="0"/>
              </a:spcAft>
              <a:buClr>
                <a:schemeClr val="lt1"/>
              </a:buClr>
              <a:buSzPts val="3600"/>
              <a:buFont typeface="IBM Plex Sans Light"/>
              <a:buNone/>
              <a:defRPr sz="3600">
                <a:solidFill>
                  <a:schemeClr val="lt1"/>
                </a:solidFill>
              </a:defRPr>
            </a:lvl8pPr>
            <a:lvl9pPr lvl="8">
              <a:spcBef>
                <a:spcPts val="0"/>
              </a:spcBef>
              <a:spcAft>
                <a:spcPts val="0"/>
              </a:spcAft>
              <a:buClr>
                <a:schemeClr val="lt1"/>
              </a:buClr>
              <a:buSzPts val="3600"/>
              <a:buFont typeface="IBM Plex Sans Light"/>
              <a:buNone/>
              <a:defRPr sz="3600">
                <a:solidFill>
                  <a:schemeClr val="lt1"/>
                </a:solidFill>
              </a:defRPr>
            </a:lvl9pPr>
          </a:lstStyle>
          <a:p/>
        </p:txBody>
      </p:sp>
      <p:sp>
        <p:nvSpPr>
          <p:cNvPr id="65" name="Google Shape;65;p7"/>
          <p:cNvSpPr txBox="1"/>
          <p:nvPr>
            <p:ph idx="3" type="title"/>
          </p:nvPr>
        </p:nvSpPr>
        <p:spPr>
          <a:xfrm>
            <a:off x="254000" y="1432675"/>
            <a:ext cx="48192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IBM Plex Sans Light"/>
              <a:buNone/>
              <a:defRPr sz="3600">
                <a:solidFill>
                  <a:schemeClr val="lt1"/>
                </a:solidFill>
              </a:defRPr>
            </a:lvl1pPr>
            <a:lvl2pPr lvl="1">
              <a:spcBef>
                <a:spcPts val="0"/>
              </a:spcBef>
              <a:spcAft>
                <a:spcPts val="0"/>
              </a:spcAft>
              <a:buClr>
                <a:schemeClr val="lt1"/>
              </a:buClr>
              <a:buSzPts val="3600"/>
              <a:buFont typeface="IBM Plex Sans Light"/>
              <a:buNone/>
              <a:defRPr sz="3600">
                <a:solidFill>
                  <a:schemeClr val="lt1"/>
                </a:solidFill>
              </a:defRPr>
            </a:lvl2pPr>
            <a:lvl3pPr lvl="2">
              <a:spcBef>
                <a:spcPts val="0"/>
              </a:spcBef>
              <a:spcAft>
                <a:spcPts val="0"/>
              </a:spcAft>
              <a:buClr>
                <a:schemeClr val="lt1"/>
              </a:buClr>
              <a:buSzPts val="3600"/>
              <a:buFont typeface="IBM Plex Sans Light"/>
              <a:buNone/>
              <a:defRPr sz="3600">
                <a:solidFill>
                  <a:schemeClr val="lt1"/>
                </a:solidFill>
              </a:defRPr>
            </a:lvl3pPr>
            <a:lvl4pPr lvl="3">
              <a:spcBef>
                <a:spcPts val="0"/>
              </a:spcBef>
              <a:spcAft>
                <a:spcPts val="0"/>
              </a:spcAft>
              <a:buClr>
                <a:schemeClr val="lt1"/>
              </a:buClr>
              <a:buSzPts val="3600"/>
              <a:buFont typeface="IBM Plex Sans Light"/>
              <a:buNone/>
              <a:defRPr sz="3600">
                <a:solidFill>
                  <a:schemeClr val="lt1"/>
                </a:solidFill>
              </a:defRPr>
            </a:lvl4pPr>
            <a:lvl5pPr lvl="4">
              <a:spcBef>
                <a:spcPts val="0"/>
              </a:spcBef>
              <a:spcAft>
                <a:spcPts val="0"/>
              </a:spcAft>
              <a:buClr>
                <a:schemeClr val="lt1"/>
              </a:buClr>
              <a:buSzPts val="3600"/>
              <a:buFont typeface="IBM Plex Sans Light"/>
              <a:buNone/>
              <a:defRPr sz="3600">
                <a:solidFill>
                  <a:schemeClr val="lt1"/>
                </a:solidFill>
              </a:defRPr>
            </a:lvl5pPr>
            <a:lvl6pPr lvl="5">
              <a:spcBef>
                <a:spcPts val="0"/>
              </a:spcBef>
              <a:spcAft>
                <a:spcPts val="0"/>
              </a:spcAft>
              <a:buClr>
                <a:schemeClr val="lt1"/>
              </a:buClr>
              <a:buSzPts val="3600"/>
              <a:buFont typeface="IBM Plex Sans Light"/>
              <a:buNone/>
              <a:defRPr sz="3600">
                <a:solidFill>
                  <a:schemeClr val="lt1"/>
                </a:solidFill>
              </a:defRPr>
            </a:lvl6pPr>
            <a:lvl7pPr lvl="6">
              <a:spcBef>
                <a:spcPts val="0"/>
              </a:spcBef>
              <a:spcAft>
                <a:spcPts val="0"/>
              </a:spcAft>
              <a:buClr>
                <a:schemeClr val="lt1"/>
              </a:buClr>
              <a:buSzPts val="3600"/>
              <a:buFont typeface="IBM Plex Sans Light"/>
              <a:buNone/>
              <a:defRPr sz="3600">
                <a:solidFill>
                  <a:schemeClr val="lt1"/>
                </a:solidFill>
              </a:defRPr>
            </a:lvl7pPr>
            <a:lvl8pPr lvl="7">
              <a:spcBef>
                <a:spcPts val="0"/>
              </a:spcBef>
              <a:spcAft>
                <a:spcPts val="0"/>
              </a:spcAft>
              <a:buClr>
                <a:schemeClr val="lt1"/>
              </a:buClr>
              <a:buSzPts val="3600"/>
              <a:buFont typeface="IBM Plex Sans Light"/>
              <a:buNone/>
              <a:defRPr sz="3600">
                <a:solidFill>
                  <a:schemeClr val="lt1"/>
                </a:solidFill>
              </a:defRPr>
            </a:lvl8pPr>
            <a:lvl9pPr lvl="8">
              <a:spcBef>
                <a:spcPts val="0"/>
              </a:spcBef>
              <a:spcAft>
                <a:spcPts val="0"/>
              </a:spcAft>
              <a:buClr>
                <a:schemeClr val="lt1"/>
              </a:buClr>
              <a:buSzPts val="3600"/>
              <a:buFont typeface="IBM Plex Sans Light"/>
              <a:buNone/>
              <a:defRPr sz="3600">
                <a:solidFill>
                  <a:schemeClr val="lt1"/>
                </a:solidFill>
              </a:defRPr>
            </a:lvl9pPr>
          </a:lstStyle>
          <a:p/>
        </p:txBody>
      </p:sp>
      <p:sp>
        <p:nvSpPr>
          <p:cNvPr id="66" name="Google Shape;66;p7"/>
          <p:cNvSpPr txBox="1"/>
          <p:nvPr>
            <p:ph idx="4" type="title"/>
          </p:nvPr>
        </p:nvSpPr>
        <p:spPr>
          <a:xfrm>
            <a:off x="5303375" y="1432675"/>
            <a:ext cx="33996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IBM Plex Sans Light"/>
              <a:buNone/>
              <a:defRPr sz="3600">
                <a:solidFill>
                  <a:schemeClr val="lt1"/>
                </a:solidFill>
              </a:defRPr>
            </a:lvl1pPr>
            <a:lvl2pPr lvl="1">
              <a:spcBef>
                <a:spcPts val="0"/>
              </a:spcBef>
              <a:spcAft>
                <a:spcPts val="0"/>
              </a:spcAft>
              <a:buClr>
                <a:schemeClr val="lt1"/>
              </a:buClr>
              <a:buSzPts val="3600"/>
              <a:buFont typeface="IBM Plex Sans Light"/>
              <a:buNone/>
              <a:defRPr sz="3600">
                <a:solidFill>
                  <a:schemeClr val="lt1"/>
                </a:solidFill>
              </a:defRPr>
            </a:lvl2pPr>
            <a:lvl3pPr lvl="2">
              <a:spcBef>
                <a:spcPts val="0"/>
              </a:spcBef>
              <a:spcAft>
                <a:spcPts val="0"/>
              </a:spcAft>
              <a:buClr>
                <a:schemeClr val="lt1"/>
              </a:buClr>
              <a:buSzPts val="3600"/>
              <a:buFont typeface="IBM Plex Sans Light"/>
              <a:buNone/>
              <a:defRPr sz="3600">
                <a:solidFill>
                  <a:schemeClr val="lt1"/>
                </a:solidFill>
              </a:defRPr>
            </a:lvl3pPr>
            <a:lvl4pPr lvl="3">
              <a:spcBef>
                <a:spcPts val="0"/>
              </a:spcBef>
              <a:spcAft>
                <a:spcPts val="0"/>
              </a:spcAft>
              <a:buClr>
                <a:schemeClr val="lt1"/>
              </a:buClr>
              <a:buSzPts val="3600"/>
              <a:buFont typeface="IBM Plex Sans Light"/>
              <a:buNone/>
              <a:defRPr sz="3600">
                <a:solidFill>
                  <a:schemeClr val="lt1"/>
                </a:solidFill>
              </a:defRPr>
            </a:lvl4pPr>
            <a:lvl5pPr lvl="4">
              <a:spcBef>
                <a:spcPts val="0"/>
              </a:spcBef>
              <a:spcAft>
                <a:spcPts val="0"/>
              </a:spcAft>
              <a:buClr>
                <a:schemeClr val="lt1"/>
              </a:buClr>
              <a:buSzPts val="3600"/>
              <a:buFont typeface="IBM Plex Sans Light"/>
              <a:buNone/>
              <a:defRPr sz="3600">
                <a:solidFill>
                  <a:schemeClr val="lt1"/>
                </a:solidFill>
              </a:defRPr>
            </a:lvl5pPr>
            <a:lvl6pPr lvl="5">
              <a:spcBef>
                <a:spcPts val="0"/>
              </a:spcBef>
              <a:spcAft>
                <a:spcPts val="0"/>
              </a:spcAft>
              <a:buClr>
                <a:schemeClr val="lt1"/>
              </a:buClr>
              <a:buSzPts val="3600"/>
              <a:buFont typeface="IBM Plex Sans Light"/>
              <a:buNone/>
              <a:defRPr sz="3600">
                <a:solidFill>
                  <a:schemeClr val="lt1"/>
                </a:solidFill>
              </a:defRPr>
            </a:lvl6pPr>
            <a:lvl7pPr lvl="6">
              <a:spcBef>
                <a:spcPts val="0"/>
              </a:spcBef>
              <a:spcAft>
                <a:spcPts val="0"/>
              </a:spcAft>
              <a:buClr>
                <a:schemeClr val="lt1"/>
              </a:buClr>
              <a:buSzPts val="3600"/>
              <a:buFont typeface="IBM Plex Sans Light"/>
              <a:buNone/>
              <a:defRPr sz="3600">
                <a:solidFill>
                  <a:schemeClr val="lt1"/>
                </a:solidFill>
              </a:defRPr>
            </a:lvl7pPr>
            <a:lvl8pPr lvl="7">
              <a:spcBef>
                <a:spcPts val="0"/>
              </a:spcBef>
              <a:spcAft>
                <a:spcPts val="0"/>
              </a:spcAft>
              <a:buClr>
                <a:schemeClr val="lt1"/>
              </a:buClr>
              <a:buSzPts val="3600"/>
              <a:buFont typeface="IBM Plex Sans Light"/>
              <a:buNone/>
              <a:defRPr sz="3600">
                <a:solidFill>
                  <a:schemeClr val="lt1"/>
                </a:solidFill>
              </a:defRPr>
            </a:lvl8pPr>
            <a:lvl9pPr lvl="8">
              <a:spcBef>
                <a:spcPts val="0"/>
              </a:spcBef>
              <a:spcAft>
                <a:spcPts val="0"/>
              </a:spcAft>
              <a:buClr>
                <a:schemeClr val="lt1"/>
              </a:buClr>
              <a:buSzPts val="3600"/>
              <a:buFont typeface="IBM Plex Sans Light"/>
              <a:buNone/>
              <a:defRPr sz="3600">
                <a:solidFill>
                  <a:schemeClr val="lt1"/>
                </a:solidFill>
              </a:defRPr>
            </a:lvl9pPr>
          </a:lstStyle>
          <a:p/>
        </p:txBody>
      </p:sp>
      <p:sp>
        <p:nvSpPr>
          <p:cNvPr id="67" name="Google Shape;67;p7"/>
          <p:cNvSpPr txBox="1"/>
          <p:nvPr>
            <p:ph idx="5" type="title"/>
          </p:nvPr>
        </p:nvSpPr>
        <p:spPr>
          <a:xfrm>
            <a:off x="254000" y="2750650"/>
            <a:ext cx="59877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IBM Plex Sans Light"/>
              <a:buNone/>
              <a:defRPr sz="3600">
                <a:solidFill>
                  <a:schemeClr val="lt1"/>
                </a:solidFill>
              </a:defRPr>
            </a:lvl1pPr>
            <a:lvl2pPr lvl="1">
              <a:spcBef>
                <a:spcPts val="0"/>
              </a:spcBef>
              <a:spcAft>
                <a:spcPts val="0"/>
              </a:spcAft>
              <a:buClr>
                <a:schemeClr val="lt1"/>
              </a:buClr>
              <a:buSzPts val="3600"/>
              <a:buFont typeface="IBM Plex Sans Light"/>
              <a:buNone/>
              <a:defRPr sz="3600">
                <a:solidFill>
                  <a:schemeClr val="lt1"/>
                </a:solidFill>
              </a:defRPr>
            </a:lvl2pPr>
            <a:lvl3pPr lvl="2">
              <a:spcBef>
                <a:spcPts val="0"/>
              </a:spcBef>
              <a:spcAft>
                <a:spcPts val="0"/>
              </a:spcAft>
              <a:buClr>
                <a:schemeClr val="lt1"/>
              </a:buClr>
              <a:buSzPts val="3600"/>
              <a:buFont typeface="IBM Plex Sans Light"/>
              <a:buNone/>
              <a:defRPr sz="3600">
                <a:solidFill>
                  <a:schemeClr val="lt1"/>
                </a:solidFill>
              </a:defRPr>
            </a:lvl3pPr>
            <a:lvl4pPr lvl="3">
              <a:spcBef>
                <a:spcPts val="0"/>
              </a:spcBef>
              <a:spcAft>
                <a:spcPts val="0"/>
              </a:spcAft>
              <a:buClr>
                <a:schemeClr val="lt1"/>
              </a:buClr>
              <a:buSzPts val="3600"/>
              <a:buFont typeface="IBM Plex Sans Light"/>
              <a:buNone/>
              <a:defRPr sz="3600">
                <a:solidFill>
                  <a:schemeClr val="lt1"/>
                </a:solidFill>
              </a:defRPr>
            </a:lvl4pPr>
            <a:lvl5pPr lvl="4">
              <a:spcBef>
                <a:spcPts val="0"/>
              </a:spcBef>
              <a:spcAft>
                <a:spcPts val="0"/>
              </a:spcAft>
              <a:buClr>
                <a:schemeClr val="lt1"/>
              </a:buClr>
              <a:buSzPts val="3600"/>
              <a:buFont typeface="IBM Plex Sans Light"/>
              <a:buNone/>
              <a:defRPr sz="3600">
                <a:solidFill>
                  <a:schemeClr val="lt1"/>
                </a:solidFill>
              </a:defRPr>
            </a:lvl5pPr>
            <a:lvl6pPr lvl="5">
              <a:spcBef>
                <a:spcPts val="0"/>
              </a:spcBef>
              <a:spcAft>
                <a:spcPts val="0"/>
              </a:spcAft>
              <a:buClr>
                <a:schemeClr val="lt1"/>
              </a:buClr>
              <a:buSzPts val="3600"/>
              <a:buFont typeface="IBM Plex Sans Light"/>
              <a:buNone/>
              <a:defRPr sz="3600">
                <a:solidFill>
                  <a:schemeClr val="lt1"/>
                </a:solidFill>
              </a:defRPr>
            </a:lvl6pPr>
            <a:lvl7pPr lvl="6">
              <a:spcBef>
                <a:spcPts val="0"/>
              </a:spcBef>
              <a:spcAft>
                <a:spcPts val="0"/>
              </a:spcAft>
              <a:buClr>
                <a:schemeClr val="lt1"/>
              </a:buClr>
              <a:buSzPts val="3600"/>
              <a:buFont typeface="IBM Plex Sans Light"/>
              <a:buNone/>
              <a:defRPr sz="3600">
                <a:solidFill>
                  <a:schemeClr val="lt1"/>
                </a:solidFill>
              </a:defRPr>
            </a:lvl7pPr>
            <a:lvl8pPr lvl="7">
              <a:spcBef>
                <a:spcPts val="0"/>
              </a:spcBef>
              <a:spcAft>
                <a:spcPts val="0"/>
              </a:spcAft>
              <a:buClr>
                <a:schemeClr val="lt1"/>
              </a:buClr>
              <a:buSzPts val="3600"/>
              <a:buFont typeface="IBM Plex Sans Light"/>
              <a:buNone/>
              <a:defRPr sz="3600">
                <a:solidFill>
                  <a:schemeClr val="lt1"/>
                </a:solidFill>
              </a:defRPr>
            </a:lvl8pPr>
            <a:lvl9pPr lvl="8">
              <a:spcBef>
                <a:spcPts val="0"/>
              </a:spcBef>
              <a:spcAft>
                <a:spcPts val="0"/>
              </a:spcAft>
              <a:buClr>
                <a:schemeClr val="lt1"/>
              </a:buClr>
              <a:buSzPts val="3600"/>
              <a:buFont typeface="IBM Plex Sans Light"/>
              <a:buNone/>
              <a:defRPr sz="36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type="twoColTx">
  <p:cSld name="TITLE_AND_TWO_COLUMNS">
    <p:spTree>
      <p:nvGrpSpPr>
        <p:cNvPr id="544" name="Shape 544"/>
        <p:cNvGrpSpPr/>
        <p:nvPr/>
      </p:nvGrpSpPr>
      <p:grpSpPr>
        <a:xfrm>
          <a:off x="0" y="0"/>
          <a:ext cx="0" cy="0"/>
          <a:chOff x="0" y="0"/>
          <a:chExt cx="0" cy="0"/>
        </a:xfrm>
      </p:grpSpPr>
      <p:sp>
        <p:nvSpPr>
          <p:cNvPr id="545" name="Google Shape;545;p6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62"/>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547" name="Google Shape;547;p6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s &amp; Cons" type="titleOnly">
  <p:cSld name="TITLE_ONLY">
    <p:bg>
      <p:bgPr>
        <a:solidFill>
          <a:schemeClr val="lt1"/>
        </a:solidFill>
      </p:bgPr>
    </p:bg>
    <p:spTree>
      <p:nvGrpSpPr>
        <p:cNvPr id="548" name="Shape 548"/>
        <p:cNvGrpSpPr/>
        <p:nvPr/>
      </p:nvGrpSpPr>
      <p:grpSpPr>
        <a:xfrm>
          <a:off x="0" y="0"/>
          <a:ext cx="0" cy="0"/>
          <a:chOff x="0" y="0"/>
          <a:chExt cx="0" cy="0"/>
        </a:xfrm>
      </p:grpSpPr>
      <p:sp>
        <p:nvSpPr>
          <p:cNvPr id="549" name="Google Shape;549;p63"/>
          <p:cNvSpPr/>
          <p:nvPr/>
        </p:nvSpPr>
        <p:spPr>
          <a:xfrm>
            <a:off x="228600" y="223625"/>
            <a:ext cx="4825200" cy="44379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63"/>
          <p:cNvSpPr/>
          <p:nvPr/>
        </p:nvSpPr>
        <p:spPr>
          <a:xfrm>
            <a:off x="5188325" y="223625"/>
            <a:ext cx="3727200" cy="44379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63"/>
          <p:cNvSpPr txBox="1"/>
          <p:nvPr>
            <p:ph type="title"/>
          </p:nvPr>
        </p:nvSpPr>
        <p:spPr>
          <a:xfrm>
            <a:off x="476409" y="3845757"/>
            <a:ext cx="2638500" cy="80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2" name="Google Shape;552;p63"/>
          <p:cNvSpPr txBox="1"/>
          <p:nvPr>
            <p:ph idx="2" type="title"/>
          </p:nvPr>
        </p:nvSpPr>
        <p:spPr>
          <a:xfrm>
            <a:off x="5382375" y="3845757"/>
            <a:ext cx="2110200" cy="66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3" name="Google Shape;553;p63"/>
          <p:cNvSpPr txBox="1"/>
          <p:nvPr>
            <p:ph idx="1" type="body"/>
          </p:nvPr>
        </p:nvSpPr>
        <p:spPr>
          <a:xfrm>
            <a:off x="476409" y="392594"/>
            <a:ext cx="41643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554" name="Google Shape;554;p63"/>
          <p:cNvSpPr txBox="1"/>
          <p:nvPr>
            <p:ph idx="3" type="body"/>
          </p:nvPr>
        </p:nvSpPr>
        <p:spPr>
          <a:xfrm>
            <a:off x="5382375" y="392594"/>
            <a:ext cx="34194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555" name="Google Shape;555;p6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63"/>
          <p:cNvSpPr txBox="1"/>
          <p:nvPr>
            <p:ph idx="4"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557" name="Google Shape;557;p6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Strategy">
  <p:cSld name="ONE_COLUMN_TEXT">
    <p:bg>
      <p:bgPr>
        <a:solidFill>
          <a:schemeClr val="lt1"/>
        </a:solidFill>
      </p:bgPr>
    </p:bg>
    <p:spTree>
      <p:nvGrpSpPr>
        <p:cNvPr id="558" name="Shape 558"/>
        <p:cNvGrpSpPr/>
        <p:nvPr/>
      </p:nvGrpSpPr>
      <p:grpSpPr>
        <a:xfrm>
          <a:off x="0" y="0"/>
          <a:ext cx="0" cy="0"/>
          <a:chOff x="0" y="0"/>
          <a:chExt cx="0" cy="0"/>
        </a:xfrm>
      </p:grpSpPr>
      <p:sp>
        <p:nvSpPr>
          <p:cNvPr id="559" name="Google Shape;559;p64"/>
          <p:cNvSpPr/>
          <p:nvPr/>
        </p:nvSpPr>
        <p:spPr>
          <a:xfrm>
            <a:off x="228600" y="223625"/>
            <a:ext cx="4238100" cy="4423500"/>
          </a:xfrm>
          <a:prstGeom prst="roundRect">
            <a:avLst>
              <a:gd fmla="val 597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64"/>
          <p:cNvSpPr/>
          <p:nvPr/>
        </p:nvSpPr>
        <p:spPr>
          <a:xfrm>
            <a:off x="4636327" y="223652"/>
            <a:ext cx="4279200" cy="9159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64"/>
          <p:cNvSpPr/>
          <p:nvPr/>
        </p:nvSpPr>
        <p:spPr>
          <a:xfrm>
            <a:off x="4636325" y="1307410"/>
            <a:ext cx="4279200" cy="2371800"/>
          </a:xfrm>
          <a:prstGeom prst="roundRect">
            <a:avLst>
              <a:gd fmla="val 1198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64"/>
          <p:cNvSpPr/>
          <p:nvPr/>
        </p:nvSpPr>
        <p:spPr>
          <a:xfrm>
            <a:off x="4636327" y="3846769"/>
            <a:ext cx="4279200" cy="8004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64"/>
          <p:cNvSpPr txBox="1"/>
          <p:nvPr>
            <p:ph type="title"/>
          </p:nvPr>
        </p:nvSpPr>
        <p:spPr>
          <a:xfrm>
            <a:off x="299276" y="3595975"/>
            <a:ext cx="3630000" cy="91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64"/>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64"/>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566" name="Google Shape;566;p64"/>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567" name="Google Shape;567;p64"/>
          <p:cNvSpPr txBox="1"/>
          <p:nvPr>
            <p:ph idx="3" type="subTitle"/>
          </p:nvPr>
        </p:nvSpPr>
        <p:spPr>
          <a:xfrm>
            <a:off x="4762500" y="1307425"/>
            <a:ext cx="586800" cy="237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568" name="Google Shape;568;p64"/>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569" name="Google Shape;569;p64"/>
          <p:cNvSpPr txBox="1"/>
          <p:nvPr>
            <p:ph idx="5" type="body"/>
          </p:nvPr>
        </p:nvSpPr>
        <p:spPr>
          <a:xfrm>
            <a:off x="5922019" y="223650"/>
            <a:ext cx="2922300" cy="9159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70" name="Google Shape;570;p64"/>
          <p:cNvSpPr txBox="1"/>
          <p:nvPr>
            <p:ph idx="6" type="body"/>
          </p:nvPr>
        </p:nvSpPr>
        <p:spPr>
          <a:xfrm>
            <a:off x="5922019" y="1307400"/>
            <a:ext cx="2922300" cy="2371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71" name="Google Shape;571;p64"/>
          <p:cNvSpPr txBox="1"/>
          <p:nvPr>
            <p:ph idx="7" type="body"/>
          </p:nvPr>
        </p:nvSpPr>
        <p:spPr>
          <a:xfrm>
            <a:off x="5922019" y="3846775"/>
            <a:ext cx="2922300" cy="80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72" name="Google Shape;572;p6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s">
  <p:cSld name="CUSTOM">
    <p:spTree>
      <p:nvGrpSpPr>
        <p:cNvPr id="573" name="Shape 573"/>
        <p:cNvGrpSpPr/>
        <p:nvPr/>
      </p:nvGrpSpPr>
      <p:grpSpPr>
        <a:xfrm>
          <a:off x="0" y="0"/>
          <a:ext cx="0" cy="0"/>
          <a:chOff x="0" y="0"/>
          <a:chExt cx="0" cy="0"/>
        </a:xfrm>
      </p:grpSpPr>
      <p:sp>
        <p:nvSpPr>
          <p:cNvPr id="574" name="Google Shape;574;p65"/>
          <p:cNvSpPr/>
          <p:nvPr/>
        </p:nvSpPr>
        <p:spPr>
          <a:xfrm>
            <a:off x="228625" y="223625"/>
            <a:ext cx="8686800" cy="1180200"/>
          </a:xfrm>
          <a:prstGeom prst="roundRect">
            <a:avLst>
              <a:gd fmla="val 1821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65"/>
          <p:cNvSpPr/>
          <p:nvPr>
            <p:ph idx="2" type="pic"/>
          </p:nvPr>
        </p:nvSpPr>
        <p:spPr>
          <a:xfrm>
            <a:off x="228375" y="1508150"/>
            <a:ext cx="2082900" cy="3138900"/>
          </a:xfrm>
          <a:prstGeom prst="roundRect">
            <a:avLst>
              <a:gd fmla="val 16667" name="adj"/>
            </a:avLst>
          </a:prstGeom>
          <a:noFill/>
          <a:ln>
            <a:noFill/>
          </a:ln>
        </p:spPr>
      </p:sp>
      <p:sp>
        <p:nvSpPr>
          <p:cNvPr id="576" name="Google Shape;576;p6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65"/>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78" name="Google Shape;578;p65"/>
          <p:cNvSpPr txBox="1"/>
          <p:nvPr>
            <p:ph type="title"/>
          </p:nvPr>
        </p:nvSpPr>
        <p:spPr>
          <a:xfrm>
            <a:off x="342900" y="269025"/>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65"/>
          <p:cNvSpPr txBox="1"/>
          <p:nvPr>
            <p:ph idx="3" type="body"/>
          </p:nvPr>
        </p:nvSpPr>
        <p:spPr>
          <a:xfrm>
            <a:off x="3920125" y="269025"/>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0" name="Google Shape;580;p65"/>
          <p:cNvSpPr/>
          <p:nvPr>
            <p:ph idx="4" type="pic"/>
          </p:nvPr>
        </p:nvSpPr>
        <p:spPr>
          <a:xfrm>
            <a:off x="2431158" y="1508150"/>
            <a:ext cx="2082900" cy="3138900"/>
          </a:xfrm>
          <a:prstGeom prst="roundRect">
            <a:avLst>
              <a:gd fmla="val 16667" name="adj"/>
            </a:avLst>
          </a:prstGeom>
          <a:noFill/>
          <a:ln>
            <a:noFill/>
          </a:ln>
        </p:spPr>
      </p:sp>
      <p:sp>
        <p:nvSpPr>
          <p:cNvPr id="581" name="Google Shape;581;p65"/>
          <p:cNvSpPr/>
          <p:nvPr>
            <p:ph idx="5" type="pic"/>
          </p:nvPr>
        </p:nvSpPr>
        <p:spPr>
          <a:xfrm>
            <a:off x="4633942" y="1508150"/>
            <a:ext cx="2082900" cy="3138900"/>
          </a:xfrm>
          <a:prstGeom prst="roundRect">
            <a:avLst>
              <a:gd fmla="val 16667" name="adj"/>
            </a:avLst>
          </a:prstGeom>
          <a:noFill/>
          <a:ln>
            <a:noFill/>
          </a:ln>
        </p:spPr>
      </p:sp>
      <p:sp>
        <p:nvSpPr>
          <p:cNvPr id="582" name="Google Shape;582;p65"/>
          <p:cNvSpPr/>
          <p:nvPr>
            <p:ph idx="6" type="pic"/>
          </p:nvPr>
        </p:nvSpPr>
        <p:spPr>
          <a:xfrm>
            <a:off x="6836725" y="1508150"/>
            <a:ext cx="2082900" cy="3138900"/>
          </a:xfrm>
          <a:prstGeom prst="roundRect">
            <a:avLst>
              <a:gd fmla="val 16667" name="adj"/>
            </a:avLst>
          </a:prstGeom>
          <a:noFill/>
          <a:ln>
            <a:noFill/>
          </a:ln>
        </p:spPr>
      </p:sp>
      <p:sp>
        <p:nvSpPr>
          <p:cNvPr id="583" name="Google Shape;583;p6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nfo">
  <p:cSld name="CUSTOM_1_1">
    <p:spTree>
      <p:nvGrpSpPr>
        <p:cNvPr id="584" name="Shape 584"/>
        <p:cNvGrpSpPr/>
        <p:nvPr/>
      </p:nvGrpSpPr>
      <p:grpSpPr>
        <a:xfrm>
          <a:off x="0" y="0"/>
          <a:ext cx="0" cy="0"/>
          <a:chOff x="0" y="0"/>
          <a:chExt cx="0" cy="0"/>
        </a:xfrm>
      </p:grpSpPr>
      <p:sp>
        <p:nvSpPr>
          <p:cNvPr id="585" name="Google Shape;585;p66"/>
          <p:cNvSpPr/>
          <p:nvPr/>
        </p:nvSpPr>
        <p:spPr>
          <a:xfrm>
            <a:off x="228600" y="223675"/>
            <a:ext cx="28629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86" name="Google Shape;586;p66"/>
          <p:cNvSpPr/>
          <p:nvPr/>
        </p:nvSpPr>
        <p:spPr>
          <a:xfrm>
            <a:off x="228625" y="3466850"/>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66"/>
          <p:cNvSpPr txBox="1"/>
          <p:nvPr>
            <p:ph type="title"/>
          </p:nvPr>
        </p:nvSpPr>
        <p:spPr>
          <a:xfrm>
            <a:off x="342900" y="3512250"/>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66"/>
          <p:cNvSpPr txBox="1"/>
          <p:nvPr>
            <p:ph idx="1" type="body"/>
          </p:nvPr>
        </p:nvSpPr>
        <p:spPr>
          <a:xfrm>
            <a:off x="3920125" y="3512250"/>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9" name="Google Shape;589;p66"/>
          <p:cNvSpPr/>
          <p:nvPr/>
        </p:nvSpPr>
        <p:spPr>
          <a:xfrm>
            <a:off x="3203200" y="223675"/>
            <a:ext cx="27405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90" name="Google Shape;590;p66"/>
          <p:cNvSpPr/>
          <p:nvPr/>
        </p:nvSpPr>
        <p:spPr>
          <a:xfrm>
            <a:off x="6057900" y="223675"/>
            <a:ext cx="28662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91" name="Google Shape;591;p66"/>
          <p:cNvSpPr txBox="1"/>
          <p:nvPr>
            <p:ph idx="2" type="body"/>
          </p:nvPr>
        </p:nvSpPr>
        <p:spPr>
          <a:xfrm>
            <a:off x="22855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592" name="Google Shape;592;p66"/>
          <p:cNvSpPr txBox="1"/>
          <p:nvPr>
            <p:ph idx="3" type="body"/>
          </p:nvPr>
        </p:nvSpPr>
        <p:spPr>
          <a:xfrm>
            <a:off x="3205675" y="1647025"/>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593" name="Google Shape;593;p66"/>
          <p:cNvSpPr txBox="1"/>
          <p:nvPr>
            <p:ph idx="4" type="body"/>
          </p:nvPr>
        </p:nvSpPr>
        <p:spPr>
          <a:xfrm>
            <a:off x="605250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594" name="Google Shape;594;p66"/>
          <p:cNvSpPr txBox="1"/>
          <p:nvPr>
            <p:ph idx="5"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95" name="Google Shape;595;p66"/>
          <p:cNvSpPr txBox="1"/>
          <p:nvPr>
            <p:ph idx="6"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96" name="Google Shape;596;p66"/>
          <p:cNvSpPr txBox="1"/>
          <p:nvPr>
            <p:ph idx="7"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97" name="Google Shape;597;p6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66"/>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99" name="Google Shape;599;p6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p:cSld name="CUSTOM_11">
    <p:spTree>
      <p:nvGrpSpPr>
        <p:cNvPr id="600" name="Shape 600"/>
        <p:cNvGrpSpPr/>
        <p:nvPr/>
      </p:nvGrpSpPr>
      <p:grpSpPr>
        <a:xfrm>
          <a:off x="0" y="0"/>
          <a:ext cx="0" cy="0"/>
          <a:chOff x="0" y="0"/>
          <a:chExt cx="0" cy="0"/>
        </a:xfrm>
      </p:grpSpPr>
      <p:sp>
        <p:nvSpPr>
          <p:cNvPr id="601" name="Google Shape;601;p67"/>
          <p:cNvSpPr/>
          <p:nvPr/>
        </p:nvSpPr>
        <p:spPr>
          <a:xfrm>
            <a:off x="219700" y="1502438"/>
            <a:ext cx="28629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2" name="Google Shape;602;p67"/>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67"/>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4" name="Google Shape;604;p67"/>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5" name="Google Shape;605;p67"/>
          <p:cNvSpPr/>
          <p:nvPr/>
        </p:nvSpPr>
        <p:spPr>
          <a:xfrm>
            <a:off x="3194300" y="1502438"/>
            <a:ext cx="27405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6" name="Google Shape;606;p67"/>
          <p:cNvSpPr/>
          <p:nvPr/>
        </p:nvSpPr>
        <p:spPr>
          <a:xfrm>
            <a:off x="6049000" y="1502438"/>
            <a:ext cx="28662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07" name="Google Shape;607;p67"/>
          <p:cNvSpPr txBox="1"/>
          <p:nvPr>
            <p:ph idx="2" type="body"/>
          </p:nvPr>
        </p:nvSpPr>
        <p:spPr>
          <a:xfrm>
            <a:off x="21965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608" name="Google Shape;608;p67"/>
          <p:cNvSpPr txBox="1"/>
          <p:nvPr>
            <p:ph idx="3" type="body"/>
          </p:nvPr>
        </p:nvSpPr>
        <p:spPr>
          <a:xfrm>
            <a:off x="3196775" y="2925788"/>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609" name="Google Shape;609;p67"/>
          <p:cNvSpPr txBox="1"/>
          <p:nvPr>
            <p:ph idx="4" type="body"/>
          </p:nvPr>
        </p:nvSpPr>
        <p:spPr>
          <a:xfrm>
            <a:off x="604360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610" name="Google Shape;610;p67"/>
          <p:cNvSpPr txBox="1"/>
          <p:nvPr>
            <p:ph idx="5" type="subTitle"/>
          </p:nvPr>
        </p:nvSpPr>
        <p:spPr>
          <a:xfrm>
            <a:off x="28300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11" name="Google Shape;611;p67"/>
          <p:cNvSpPr txBox="1"/>
          <p:nvPr>
            <p:ph idx="6" type="subTitle"/>
          </p:nvPr>
        </p:nvSpPr>
        <p:spPr>
          <a:xfrm>
            <a:off x="3257646" y="1546063"/>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12" name="Google Shape;612;p67"/>
          <p:cNvSpPr txBox="1"/>
          <p:nvPr>
            <p:ph idx="7" type="subTitle"/>
          </p:nvPr>
        </p:nvSpPr>
        <p:spPr>
          <a:xfrm>
            <a:off x="611835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13" name="Google Shape;613;p6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67"/>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15" name="Google Shape;615;p6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nalysis">
  <p:cSld name="CUSTOM_13">
    <p:spTree>
      <p:nvGrpSpPr>
        <p:cNvPr id="616" name="Shape 616"/>
        <p:cNvGrpSpPr/>
        <p:nvPr/>
      </p:nvGrpSpPr>
      <p:grpSpPr>
        <a:xfrm>
          <a:off x="0" y="0"/>
          <a:ext cx="0" cy="0"/>
          <a:chOff x="0" y="0"/>
          <a:chExt cx="0" cy="0"/>
        </a:xfrm>
      </p:grpSpPr>
      <p:sp>
        <p:nvSpPr>
          <p:cNvPr id="617" name="Google Shape;617;p68"/>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68"/>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8"/>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0" name="Google Shape;620;p6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68"/>
          <p:cNvSpPr txBox="1"/>
          <p:nvPr>
            <p:ph idx="2"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22" name="Google Shape;622;p6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dgeting plan">
  <p:cSld name="CUSTOM_14">
    <p:spTree>
      <p:nvGrpSpPr>
        <p:cNvPr id="623" name="Shape 623"/>
        <p:cNvGrpSpPr/>
        <p:nvPr/>
      </p:nvGrpSpPr>
      <p:grpSpPr>
        <a:xfrm>
          <a:off x="0" y="0"/>
          <a:ext cx="0" cy="0"/>
          <a:chOff x="0" y="0"/>
          <a:chExt cx="0" cy="0"/>
        </a:xfrm>
      </p:grpSpPr>
      <p:sp>
        <p:nvSpPr>
          <p:cNvPr id="624" name="Google Shape;624;p6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69"/>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26" name="Google Shape;626;p69"/>
          <p:cNvSpPr txBox="1"/>
          <p:nvPr>
            <p:ph type="title"/>
          </p:nvPr>
        </p:nvSpPr>
        <p:spPr>
          <a:xfrm>
            <a:off x="228600" y="223625"/>
            <a:ext cx="7978500" cy="379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6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1">
    <p:bg>
      <p:bgPr>
        <a:solidFill>
          <a:schemeClr val="accent1"/>
        </a:solidFill>
      </p:bgPr>
    </p:bg>
    <p:spTree>
      <p:nvGrpSpPr>
        <p:cNvPr id="628" name="Shape 628"/>
        <p:cNvGrpSpPr/>
        <p:nvPr/>
      </p:nvGrpSpPr>
      <p:grpSpPr>
        <a:xfrm>
          <a:off x="0" y="0"/>
          <a:ext cx="0" cy="0"/>
          <a:chOff x="0" y="0"/>
          <a:chExt cx="0" cy="0"/>
        </a:xfrm>
      </p:grpSpPr>
      <p:sp>
        <p:nvSpPr>
          <p:cNvPr id="629" name="Google Shape;629;p70"/>
          <p:cNvSpPr/>
          <p:nvPr/>
        </p:nvSpPr>
        <p:spPr>
          <a:xfrm>
            <a:off x="228600" y="223625"/>
            <a:ext cx="8686800" cy="1180200"/>
          </a:xfrm>
          <a:prstGeom prst="roundRect">
            <a:avLst>
              <a:gd fmla="val 1176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70"/>
          <p:cNvSpPr txBox="1"/>
          <p:nvPr>
            <p:ph type="title"/>
          </p:nvPr>
        </p:nvSpPr>
        <p:spPr>
          <a:xfrm>
            <a:off x="342900" y="269025"/>
            <a:ext cx="4141200" cy="101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31" name="Google Shape;631;p70"/>
          <p:cNvSpPr/>
          <p:nvPr>
            <p:ph idx="2" type="pic"/>
          </p:nvPr>
        </p:nvSpPr>
        <p:spPr>
          <a:xfrm>
            <a:off x="228375" y="1508150"/>
            <a:ext cx="2082900" cy="3138900"/>
          </a:xfrm>
          <a:prstGeom prst="roundRect">
            <a:avLst>
              <a:gd fmla="val 16667" name="adj"/>
            </a:avLst>
          </a:prstGeom>
          <a:noFill/>
          <a:ln>
            <a:noFill/>
          </a:ln>
        </p:spPr>
      </p:sp>
      <p:sp>
        <p:nvSpPr>
          <p:cNvPr id="632" name="Google Shape;632;p70"/>
          <p:cNvSpPr/>
          <p:nvPr/>
        </p:nvSpPr>
        <p:spPr>
          <a:xfrm>
            <a:off x="228600" y="4820575"/>
            <a:ext cx="8686800" cy="188700"/>
          </a:xfrm>
          <a:prstGeom prst="roundRect">
            <a:avLst>
              <a:gd fmla="val 3112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70"/>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chivo"/>
              <a:buNone/>
              <a:defRPr b="0" sz="800">
                <a:latin typeface="Archivo"/>
                <a:ea typeface="Archivo"/>
                <a:cs typeface="Archivo"/>
                <a:sym typeface="Archivo"/>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34" name="Google Shape;634;p70"/>
          <p:cNvSpPr/>
          <p:nvPr>
            <p:ph idx="3" type="pic"/>
          </p:nvPr>
        </p:nvSpPr>
        <p:spPr>
          <a:xfrm>
            <a:off x="2431158" y="1508150"/>
            <a:ext cx="2082900" cy="3138900"/>
          </a:xfrm>
          <a:prstGeom prst="roundRect">
            <a:avLst>
              <a:gd fmla="val 16667" name="adj"/>
            </a:avLst>
          </a:prstGeom>
          <a:noFill/>
          <a:ln>
            <a:noFill/>
          </a:ln>
        </p:spPr>
      </p:sp>
      <p:sp>
        <p:nvSpPr>
          <p:cNvPr id="635" name="Google Shape;635;p70"/>
          <p:cNvSpPr/>
          <p:nvPr>
            <p:ph idx="4" type="pic"/>
          </p:nvPr>
        </p:nvSpPr>
        <p:spPr>
          <a:xfrm>
            <a:off x="4633942" y="1508150"/>
            <a:ext cx="2082900" cy="3138900"/>
          </a:xfrm>
          <a:prstGeom prst="roundRect">
            <a:avLst>
              <a:gd fmla="val 16667" name="adj"/>
            </a:avLst>
          </a:prstGeom>
          <a:noFill/>
          <a:ln>
            <a:noFill/>
          </a:ln>
        </p:spPr>
      </p:sp>
      <p:sp>
        <p:nvSpPr>
          <p:cNvPr id="636" name="Google Shape;636;p70"/>
          <p:cNvSpPr/>
          <p:nvPr>
            <p:ph idx="5" type="pic"/>
          </p:nvPr>
        </p:nvSpPr>
        <p:spPr>
          <a:xfrm>
            <a:off x="6836725" y="1508150"/>
            <a:ext cx="2082900" cy="3138900"/>
          </a:xfrm>
          <a:prstGeom prst="roundRect">
            <a:avLst>
              <a:gd fmla="val 16667" name="adj"/>
            </a:avLst>
          </a:prstGeom>
          <a:noFill/>
          <a:ln>
            <a:noFill/>
          </a:ln>
        </p:spPr>
      </p:sp>
      <p:sp>
        <p:nvSpPr>
          <p:cNvPr id="637" name="Google Shape;637;p7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Archivo"/>
                <a:ea typeface="Archivo"/>
                <a:cs typeface="Archivo"/>
                <a:sym typeface="Archivo"/>
              </a:rPr>
              <a:t>‹#›</a:t>
            </a:fld>
            <a:endParaRPr sz="800">
              <a:solidFill>
                <a:schemeClr val="dk1"/>
              </a:solidFill>
              <a:latin typeface="Archivo"/>
              <a:ea typeface="Archivo"/>
              <a:cs typeface="Archivo"/>
              <a:sym typeface="Archiv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Market">
  <p:cSld name="CUSTOM_2">
    <p:spTree>
      <p:nvGrpSpPr>
        <p:cNvPr id="638" name="Shape 638"/>
        <p:cNvGrpSpPr/>
        <p:nvPr/>
      </p:nvGrpSpPr>
      <p:grpSpPr>
        <a:xfrm>
          <a:off x="0" y="0"/>
          <a:ext cx="0" cy="0"/>
          <a:chOff x="0" y="0"/>
          <a:chExt cx="0" cy="0"/>
        </a:xfrm>
      </p:grpSpPr>
      <p:sp>
        <p:nvSpPr>
          <p:cNvPr id="639" name="Google Shape;639;p71"/>
          <p:cNvSpPr/>
          <p:nvPr/>
        </p:nvSpPr>
        <p:spPr>
          <a:xfrm>
            <a:off x="228600" y="3378300"/>
            <a:ext cx="5000700" cy="12687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71"/>
          <p:cNvSpPr/>
          <p:nvPr/>
        </p:nvSpPr>
        <p:spPr>
          <a:xfrm>
            <a:off x="228600" y="223625"/>
            <a:ext cx="50007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71"/>
          <p:cNvSpPr/>
          <p:nvPr>
            <p:ph idx="2" type="pic"/>
          </p:nvPr>
        </p:nvSpPr>
        <p:spPr>
          <a:xfrm>
            <a:off x="5349150" y="223625"/>
            <a:ext cx="3566400" cy="4423500"/>
          </a:xfrm>
          <a:prstGeom prst="roundRect">
            <a:avLst>
              <a:gd fmla="val 16667" name="adj"/>
            </a:avLst>
          </a:prstGeom>
          <a:noFill/>
          <a:ln>
            <a:noFill/>
          </a:ln>
        </p:spPr>
      </p:sp>
      <p:sp>
        <p:nvSpPr>
          <p:cNvPr id="642" name="Google Shape;642;p71"/>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71"/>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44" name="Google Shape;644;p71"/>
          <p:cNvSpPr/>
          <p:nvPr/>
        </p:nvSpPr>
        <p:spPr>
          <a:xfrm>
            <a:off x="228600" y="1275183"/>
            <a:ext cx="50007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71"/>
          <p:cNvSpPr/>
          <p:nvPr/>
        </p:nvSpPr>
        <p:spPr>
          <a:xfrm>
            <a:off x="228600" y="2326742"/>
            <a:ext cx="50007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p71"/>
          <p:cNvSpPr txBox="1"/>
          <p:nvPr>
            <p:ph idx="3"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47" name="Google Shape;647;p71"/>
          <p:cNvSpPr txBox="1"/>
          <p:nvPr>
            <p:ph idx="4" type="body"/>
          </p:nvPr>
        </p:nvSpPr>
        <p:spPr>
          <a:xfrm>
            <a:off x="2491100" y="223625"/>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48" name="Google Shape;648;p71"/>
          <p:cNvSpPr txBox="1"/>
          <p:nvPr>
            <p:ph idx="5"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49" name="Google Shape;649;p71"/>
          <p:cNvSpPr txBox="1"/>
          <p:nvPr>
            <p:ph idx="6" type="body"/>
          </p:nvPr>
        </p:nvSpPr>
        <p:spPr>
          <a:xfrm>
            <a:off x="2491150" y="1275188"/>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50" name="Google Shape;650;p71"/>
          <p:cNvSpPr txBox="1"/>
          <p:nvPr>
            <p:ph idx="7"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51" name="Google Shape;651;p71"/>
          <p:cNvSpPr txBox="1"/>
          <p:nvPr>
            <p:ph idx="8" type="body"/>
          </p:nvPr>
        </p:nvSpPr>
        <p:spPr>
          <a:xfrm>
            <a:off x="2491150" y="2326750"/>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52" name="Google Shape;652;p7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653" name="Google Shape;653;p71"/>
          <p:cNvSpPr txBox="1"/>
          <p:nvPr>
            <p:ph type="title"/>
          </p:nvPr>
        </p:nvSpPr>
        <p:spPr>
          <a:xfrm>
            <a:off x="342900" y="3423725"/>
            <a:ext cx="34572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p:cSld name="CUSTOM_6">
    <p:bg>
      <p:bgPr>
        <a:solidFill>
          <a:schemeClr val="accent2"/>
        </a:solidFill>
      </p:bgPr>
    </p:bg>
    <p:spTree>
      <p:nvGrpSpPr>
        <p:cNvPr id="68" name="Shape 68"/>
        <p:cNvGrpSpPr/>
        <p:nvPr/>
      </p:nvGrpSpPr>
      <p:grpSpPr>
        <a:xfrm>
          <a:off x="0" y="0"/>
          <a:ext cx="0" cy="0"/>
          <a:chOff x="0" y="0"/>
          <a:chExt cx="0" cy="0"/>
        </a:xfrm>
      </p:grpSpPr>
      <p:sp>
        <p:nvSpPr>
          <p:cNvPr id="69" name="Google Shape;69;p8"/>
          <p:cNvSpPr txBox="1"/>
          <p:nvPr>
            <p:ph idx="1" type="subTitle"/>
          </p:nvPr>
        </p:nvSpPr>
        <p:spPr>
          <a:xfrm>
            <a:off x="478325" y="1682550"/>
            <a:ext cx="825600" cy="50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70" name="Google Shape;70;p8"/>
          <p:cNvSpPr txBox="1"/>
          <p:nvPr>
            <p:ph idx="2" type="subTitle"/>
          </p:nvPr>
        </p:nvSpPr>
        <p:spPr>
          <a:xfrm>
            <a:off x="2580050" y="1682550"/>
            <a:ext cx="825600" cy="50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71" name="Google Shape;71;p8"/>
          <p:cNvSpPr txBox="1"/>
          <p:nvPr>
            <p:ph idx="3" type="subTitle"/>
          </p:nvPr>
        </p:nvSpPr>
        <p:spPr>
          <a:xfrm>
            <a:off x="4749475" y="1682550"/>
            <a:ext cx="825600" cy="50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72" name="Google Shape;72;p8"/>
          <p:cNvSpPr txBox="1"/>
          <p:nvPr>
            <p:ph idx="4" type="subTitle"/>
          </p:nvPr>
        </p:nvSpPr>
        <p:spPr>
          <a:xfrm>
            <a:off x="6894275" y="1682550"/>
            <a:ext cx="825600" cy="50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1pPr>
            <a:lvl2pPr lvl="1"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2pPr>
            <a:lvl3pPr lvl="2"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3pPr>
            <a:lvl4pPr lvl="3"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4pPr>
            <a:lvl5pPr lvl="4"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5pPr>
            <a:lvl6pPr lvl="5"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6pPr>
            <a:lvl7pPr lvl="6"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7pPr>
            <a:lvl8pPr lvl="7"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8pPr>
            <a:lvl9pPr lvl="8" algn="ctr">
              <a:spcBef>
                <a:spcPts val="0"/>
              </a:spcBef>
              <a:spcAft>
                <a:spcPts val="0"/>
              </a:spcAft>
              <a:buClr>
                <a:schemeClr val="lt2"/>
              </a:buClr>
              <a:buSzPts val="1400"/>
              <a:buFont typeface="IBM Plex Sans"/>
              <a:buNone/>
              <a:defRPr>
                <a:solidFill>
                  <a:schemeClr val="lt2"/>
                </a:solidFill>
                <a:latin typeface="IBM Plex Sans"/>
                <a:ea typeface="IBM Plex Sans"/>
                <a:cs typeface="IBM Plex Sans"/>
                <a:sym typeface="IBM Plex Sans"/>
              </a:defRPr>
            </a:lvl9pPr>
          </a:lstStyle>
          <a:p/>
        </p:txBody>
      </p:sp>
      <p:sp>
        <p:nvSpPr>
          <p:cNvPr id="73" name="Google Shape;73;p8"/>
          <p:cNvSpPr txBox="1"/>
          <p:nvPr>
            <p:ph type="title"/>
          </p:nvPr>
        </p:nvSpPr>
        <p:spPr>
          <a:xfrm>
            <a:off x="254000" y="270175"/>
            <a:ext cx="8532600" cy="116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a:lvl1pPr>
            <a:lvl2pPr lvl="1">
              <a:spcBef>
                <a:spcPts val="0"/>
              </a:spcBef>
              <a:spcAft>
                <a:spcPts val="0"/>
              </a:spcAft>
              <a:buClr>
                <a:schemeClr val="dk1"/>
              </a:buClr>
              <a:buSzPts val="5000"/>
              <a:buFont typeface="IBM Plex Sans Light"/>
              <a:buNone/>
              <a:defRPr>
                <a:solidFill>
                  <a:schemeClr val="dk1"/>
                </a:solidFill>
              </a:defRPr>
            </a:lvl2pPr>
            <a:lvl3pPr lvl="2">
              <a:spcBef>
                <a:spcPts val="0"/>
              </a:spcBef>
              <a:spcAft>
                <a:spcPts val="0"/>
              </a:spcAft>
              <a:buClr>
                <a:schemeClr val="dk1"/>
              </a:buClr>
              <a:buSzPts val="5000"/>
              <a:buFont typeface="IBM Plex Sans Light"/>
              <a:buNone/>
              <a:defRPr>
                <a:solidFill>
                  <a:schemeClr val="dk1"/>
                </a:solidFill>
              </a:defRPr>
            </a:lvl3pPr>
            <a:lvl4pPr lvl="3">
              <a:spcBef>
                <a:spcPts val="0"/>
              </a:spcBef>
              <a:spcAft>
                <a:spcPts val="0"/>
              </a:spcAft>
              <a:buClr>
                <a:schemeClr val="dk1"/>
              </a:buClr>
              <a:buSzPts val="5000"/>
              <a:buFont typeface="IBM Plex Sans Light"/>
              <a:buNone/>
              <a:defRPr>
                <a:solidFill>
                  <a:schemeClr val="dk1"/>
                </a:solidFill>
              </a:defRPr>
            </a:lvl4pPr>
            <a:lvl5pPr lvl="4">
              <a:spcBef>
                <a:spcPts val="0"/>
              </a:spcBef>
              <a:spcAft>
                <a:spcPts val="0"/>
              </a:spcAft>
              <a:buClr>
                <a:schemeClr val="dk1"/>
              </a:buClr>
              <a:buSzPts val="5000"/>
              <a:buFont typeface="IBM Plex Sans Light"/>
              <a:buNone/>
              <a:defRPr>
                <a:solidFill>
                  <a:schemeClr val="dk1"/>
                </a:solidFill>
              </a:defRPr>
            </a:lvl5pPr>
            <a:lvl6pPr lvl="5">
              <a:spcBef>
                <a:spcPts val="0"/>
              </a:spcBef>
              <a:spcAft>
                <a:spcPts val="0"/>
              </a:spcAft>
              <a:buClr>
                <a:schemeClr val="dk1"/>
              </a:buClr>
              <a:buSzPts val="5000"/>
              <a:buFont typeface="IBM Plex Sans Light"/>
              <a:buNone/>
              <a:defRPr>
                <a:solidFill>
                  <a:schemeClr val="dk1"/>
                </a:solidFill>
              </a:defRPr>
            </a:lvl6pPr>
            <a:lvl7pPr lvl="6">
              <a:spcBef>
                <a:spcPts val="0"/>
              </a:spcBef>
              <a:spcAft>
                <a:spcPts val="0"/>
              </a:spcAft>
              <a:buClr>
                <a:schemeClr val="dk1"/>
              </a:buClr>
              <a:buSzPts val="5000"/>
              <a:buFont typeface="IBM Plex Sans Light"/>
              <a:buNone/>
              <a:defRPr>
                <a:solidFill>
                  <a:schemeClr val="dk1"/>
                </a:solidFill>
              </a:defRPr>
            </a:lvl7pPr>
            <a:lvl8pPr lvl="7">
              <a:spcBef>
                <a:spcPts val="0"/>
              </a:spcBef>
              <a:spcAft>
                <a:spcPts val="0"/>
              </a:spcAft>
              <a:buClr>
                <a:schemeClr val="dk1"/>
              </a:buClr>
              <a:buSzPts val="5000"/>
              <a:buFont typeface="IBM Plex Sans Light"/>
              <a:buNone/>
              <a:defRPr>
                <a:solidFill>
                  <a:schemeClr val="dk1"/>
                </a:solidFill>
              </a:defRPr>
            </a:lvl8pPr>
            <a:lvl9pPr lvl="8">
              <a:spcBef>
                <a:spcPts val="0"/>
              </a:spcBef>
              <a:spcAft>
                <a:spcPts val="0"/>
              </a:spcAft>
              <a:buClr>
                <a:schemeClr val="dk1"/>
              </a:buClr>
              <a:buSzPts val="5000"/>
              <a:buFont typeface="IBM Plex Sans Light"/>
              <a:buNone/>
              <a:defRPr>
                <a:solidFill>
                  <a:schemeClr val="dk1"/>
                </a:solidFill>
              </a:defRPr>
            </a:lvl9pPr>
          </a:lstStyle>
          <a:p/>
        </p:txBody>
      </p:sp>
      <p:sp>
        <p:nvSpPr>
          <p:cNvPr id="74" name="Google Shape;74;p8"/>
          <p:cNvSpPr txBox="1"/>
          <p:nvPr>
            <p:ph idx="5" type="subTitle"/>
          </p:nvPr>
        </p:nvSpPr>
        <p:spPr>
          <a:xfrm>
            <a:off x="358900" y="2539425"/>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75" name="Google Shape;75;p8"/>
          <p:cNvSpPr txBox="1"/>
          <p:nvPr>
            <p:ph idx="6" type="body"/>
          </p:nvPr>
        </p:nvSpPr>
        <p:spPr>
          <a:xfrm>
            <a:off x="343150" y="2809200"/>
            <a:ext cx="20433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76" name="Google Shape;76;p8"/>
          <p:cNvSpPr txBox="1"/>
          <p:nvPr>
            <p:ph idx="7" type="subTitle"/>
          </p:nvPr>
        </p:nvSpPr>
        <p:spPr>
          <a:xfrm>
            <a:off x="2491512" y="2539425"/>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77" name="Google Shape;77;p8"/>
          <p:cNvSpPr txBox="1"/>
          <p:nvPr>
            <p:ph idx="8" type="body"/>
          </p:nvPr>
        </p:nvSpPr>
        <p:spPr>
          <a:xfrm>
            <a:off x="2491512" y="2809200"/>
            <a:ext cx="20118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78" name="Google Shape;78;p8"/>
          <p:cNvSpPr txBox="1"/>
          <p:nvPr>
            <p:ph idx="9" type="subTitle"/>
          </p:nvPr>
        </p:nvSpPr>
        <p:spPr>
          <a:xfrm>
            <a:off x="4630050" y="2539425"/>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79" name="Google Shape;79;p8"/>
          <p:cNvSpPr txBox="1"/>
          <p:nvPr>
            <p:ph idx="13" type="body"/>
          </p:nvPr>
        </p:nvSpPr>
        <p:spPr>
          <a:xfrm>
            <a:off x="4630050" y="2809200"/>
            <a:ext cx="20118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80" name="Google Shape;80;p8"/>
          <p:cNvSpPr txBox="1"/>
          <p:nvPr>
            <p:ph idx="14" type="subTitle"/>
          </p:nvPr>
        </p:nvSpPr>
        <p:spPr>
          <a:xfrm>
            <a:off x="6774850" y="2539425"/>
            <a:ext cx="2011800" cy="33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IBM Plex Sans SemiBold"/>
              <a:buNone/>
              <a:defRPr>
                <a:solidFill>
                  <a:schemeClr val="lt2"/>
                </a:solidFill>
              </a:defRPr>
            </a:lvl1pPr>
            <a:lvl2pPr lvl="1">
              <a:spcBef>
                <a:spcPts val="0"/>
              </a:spcBef>
              <a:spcAft>
                <a:spcPts val="0"/>
              </a:spcAft>
              <a:buClr>
                <a:schemeClr val="lt2"/>
              </a:buClr>
              <a:buSzPts val="1400"/>
              <a:buFont typeface="IBM Plex Sans SemiBold"/>
              <a:buNone/>
              <a:defRPr>
                <a:solidFill>
                  <a:schemeClr val="lt2"/>
                </a:solidFill>
              </a:defRPr>
            </a:lvl2pPr>
            <a:lvl3pPr lvl="2">
              <a:spcBef>
                <a:spcPts val="0"/>
              </a:spcBef>
              <a:spcAft>
                <a:spcPts val="0"/>
              </a:spcAft>
              <a:buClr>
                <a:schemeClr val="lt2"/>
              </a:buClr>
              <a:buSzPts val="1400"/>
              <a:buFont typeface="IBM Plex Sans SemiBold"/>
              <a:buNone/>
              <a:defRPr>
                <a:solidFill>
                  <a:schemeClr val="lt2"/>
                </a:solidFill>
              </a:defRPr>
            </a:lvl3pPr>
            <a:lvl4pPr lvl="3">
              <a:spcBef>
                <a:spcPts val="0"/>
              </a:spcBef>
              <a:spcAft>
                <a:spcPts val="0"/>
              </a:spcAft>
              <a:buClr>
                <a:schemeClr val="lt2"/>
              </a:buClr>
              <a:buSzPts val="1400"/>
              <a:buFont typeface="IBM Plex Sans SemiBold"/>
              <a:buNone/>
              <a:defRPr>
                <a:solidFill>
                  <a:schemeClr val="lt2"/>
                </a:solidFill>
              </a:defRPr>
            </a:lvl4pPr>
            <a:lvl5pPr lvl="4">
              <a:spcBef>
                <a:spcPts val="0"/>
              </a:spcBef>
              <a:spcAft>
                <a:spcPts val="0"/>
              </a:spcAft>
              <a:buClr>
                <a:schemeClr val="lt2"/>
              </a:buClr>
              <a:buSzPts val="1400"/>
              <a:buFont typeface="IBM Plex Sans SemiBold"/>
              <a:buNone/>
              <a:defRPr>
                <a:solidFill>
                  <a:schemeClr val="lt2"/>
                </a:solidFill>
              </a:defRPr>
            </a:lvl5pPr>
            <a:lvl6pPr lvl="5">
              <a:spcBef>
                <a:spcPts val="0"/>
              </a:spcBef>
              <a:spcAft>
                <a:spcPts val="0"/>
              </a:spcAft>
              <a:buClr>
                <a:schemeClr val="lt2"/>
              </a:buClr>
              <a:buSzPts val="1400"/>
              <a:buFont typeface="IBM Plex Sans SemiBold"/>
              <a:buNone/>
              <a:defRPr>
                <a:solidFill>
                  <a:schemeClr val="lt2"/>
                </a:solidFill>
              </a:defRPr>
            </a:lvl6pPr>
            <a:lvl7pPr lvl="6">
              <a:spcBef>
                <a:spcPts val="0"/>
              </a:spcBef>
              <a:spcAft>
                <a:spcPts val="0"/>
              </a:spcAft>
              <a:buClr>
                <a:schemeClr val="lt2"/>
              </a:buClr>
              <a:buSzPts val="1400"/>
              <a:buFont typeface="IBM Plex Sans SemiBold"/>
              <a:buNone/>
              <a:defRPr>
                <a:solidFill>
                  <a:schemeClr val="lt2"/>
                </a:solidFill>
              </a:defRPr>
            </a:lvl7pPr>
            <a:lvl8pPr lvl="7">
              <a:spcBef>
                <a:spcPts val="0"/>
              </a:spcBef>
              <a:spcAft>
                <a:spcPts val="0"/>
              </a:spcAft>
              <a:buClr>
                <a:schemeClr val="lt2"/>
              </a:buClr>
              <a:buSzPts val="1400"/>
              <a:buFont typeface="IBM Plex Sans SemiBold"/>
              <a:buNone/>
              <a:defRPr>
                <a:solidFill>
                  <a:schemeClr val="lt2"/>
                </a:solidFill>
              </a:defRPr>
            </a:lvl8pPr>
            <a:lvl9pPr lvl="8">
              <a:spcBef>
                <a:spcPts val="0"/>
              </a:spcBef>
              <a:spcAft>
                <a:spcPts val="0"/>
              </a:spcAft>
              <a:buClr>
                <a:schemeClr val="lt2"/>
              </a:buClr>
              <a:buSzPts val="1400"/>
              <a:buFont typeface="IBM Plex Sans SemiBold"/>
              <a:buNone/>
              <a:defRPr>
                <a:solidFill>
                  <a:schemeClr val="lt2"/>
                </a:solidFill>
              </a:defRPr>
            </a:lvl9pPr>
          </a:lstStyle>
          <a:p/>
        </p:txBody>
      </p:sp>
      <p:sp>
        <p:nvSpPr>
          <p:cNvPr id="81" name="Google Shape;81;p8"/>
          <p:cNvSpPr txBox="1"/>
          <p:nvPr>
            <p:ph idx="15" type="body"/>
          </p:nvPr>
        </p:nvSpPr>
        <p:spPr>
          <a:xfrm>
            <a:off x="6774850" y="2809200"/>
            <a:ext cx="2011800" cy="50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a:lvl1pPr>
            <a:lvl2pPr indent="-304800" lvl="1" marL="914400">
              <a:spcBef>
                <a:spcPts val="0"/>
              </a:spcBef>
              <a:spcAft>
                <a:spcPts val="0"/>
              </a:spcAft>
              <a:buClr>
                <a:schemeClr val="dk1"/>
              </a:buClr>
              <a:buSzPts val="1200"/>
              <a:buFont typeface="IBM Plex Sans"/>
              <a:buChar char="○"/>
              <a:defRPr/>
            </a:lvl2pPr>
            <a:lvl3pPr indent="-304800" lvl="2" marL="1371600">
              <a:spcBef>
                <a:spcPts val="0"/>
              </a:spcBef>
              <a:spcAft>
                <a:spcPts val="0"/>
              </a:spcAft>
              <a:buClr>
                <a:schemeClr val="dk1"/>
              </a:buClr>
              <a:buSzPts val="1200"/>
              <a:buFont typeface="IBM Plex Sans"/>
              <a:buChar char="■"/>
              <a:defRPr/>
            </a:lvl3pPr>
            <a:lvl4pPr indent="-304800" lvl="3" marL="1828800">
              <a:spcBef>
                <a:spcPts val="0"/>
              </a:spcBef>
              <a:spcAft>
                <a:spcPts val="0"/>
              </a:spcAft>
              <a:buClr>
                <a:schemeClr val="dk1"/>
              </a:buClr>
              <a:buSzPts val="1200"/>
              <a:buFont typeface="IBM Plex Sans"/>
              <a:buChar char="●"/>
              <a:defRPr/>
            </a:lvl4pPr>
            <a:lvl5pPr indent="-304800" lvl="4" marL="2286000">
              <a:spcBef>
                <a:spcPts val="0"/>
              </a:spcBef>
              <a:spcAft>
                <a:spcPts val="0"/>
              </a:spcAft>
              <a:buClr>
                <a:schemeClr val="dk1"/>
              </a:buClr>
              <a:buSzPts val="1200"/>
              <a:buFont typeface="IBM Plex Sans"/>
              <a:buChar char="○"/>
              <a:defRPr/>
            </a:lvl5pPr>
            <a:lvl6pPr indent="-304800" lvl="5" marL="2743200">
              <a:spcBef>
                <a:spcPts val="0"/>
              </a:spcBef>
              <a:spcAft>
                <a:spcPts val="0"/>
              </a:spcAft>
              <a:buClr>
                <a:schemeClr val="dk1"/>
              </a:buClr>
              <a:buSzPts val="1200"/>
              <a:buFont typeface="IBM Plex Sans"/>
              <a:buChar char="■"/>
              <a:defRPr/>
            </a:lvl6pPr>
            <a:lvl7pPr indent="-304800" lvl="6" marL="3200400">
              <a:spcBef>
                <a:spcPts val="0"/>
              </a:spcBef>
              <a:spcAft>
                <a:spcPts val="0"/>
              </a:spcAft>
              <a:buClr>
                <a:schemeClr val="dk1"/>
              </a:buClr>
              <a:buSzPts val="1200"/>
              <a:buFont typeface="IBM Plex Sans"/>
              <a:buChar char="●"/>
              <a:defRPr/>
            </a:lvl7pPr>
            <a:lvl8pPr indent="-304800" lvl="7" marL="3657600">
              <a:spcBef>
                <a:spcPts val="0"/>
              </a:spcBef>
              <a:spcAft>
                <a:spcPts val="0"/>
              </a:spcAft>
              <a:buClr>
                <a:schemeClr val="dk1"/>
              </a:buClr>
              <a:buSzPts val="1200"/>
              <a:buFont typeface="IBM Plex Sans"/>
              <a:buChar char="○"/>
              <a:defRPr/>
            </a:lvl8pPr>
            <a:lvl9pPr indent="-304800" lvl="8" marL="4114800">
              <a:spcBef>
                <a:spcPts val="0"/>
              </a:spcBef>
              <a:spcAft>
                <a:spcPts val="0"/>
              </a:spcAft>
              <a:buClr>
                <a:schemeClr val="dk1"/>
              </a:buClr>
              <a:buSzPts val="1200"/>
              <a:buFont typeface="IBM Plex Sans"/>
              <a:buChar char="■"/>
              <a:defRPr/>
            </a:lvl9pPr>
          </a:lstStyle>
          <a:p/>
        </p:txBody>
      </p:sp>
      <p:sp>
        <p:nvSpPr>
          <p:cNvPr id="82" name="Google Shape;8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3"/>
                </a:solidFill>
              </a:defRPr>
            </a:lvl1pPr>
            <a:lvl2pPr lvl="1" rtl="0">
              <a:buNone/>
              <a:defRPr sz="1000">
                <a:solidFill>
                  <a:schemeClr val="accent3"/>
                </a:solidFill>
              </a:defRPr>
            </a:lvl2pPr>
            <a:lvl3pPr lvl="2" rtl="0">
              <a:buNone/>
              <a:defRPr sz="1000">
                <a:solidFill>
                  <a:schemeClr val="accent3"/>
                </a:solidFill>
              </a:defRPr>
            </a:lvl3pPr>
            <a:lvl4pPr lvl="3" rtl="0">
              <a:buNone/>
              <a:defRPr sz="1000">
                <a:solidFill>
                  <a:schemeClr val="accent3"/>
                </a:solidFill>
              </a:defRPr>
            </a:lvl4pPr>
            <a:lvl5pPr lvl="4" rtl="0">
              <a:buNone/>
              <a:defRPr sz="1000">
                <a:solidFill>
                  <a:schemeClr val="accent3"/>
                </a:solidFill>
              </a:defRPr>
            </a:lvl5pPr>
            <a:lvl6pPr lvl="5" rtl="0">
              <a:buNone/>
              <a:defRPr sz="1000">
                <a:solidFill>
                  <a:schemeClr val="accent3"/>
                </a:solidFill>
              </a:defRPr>
            </a:lvl6pPr>
            <a:lvl7pPr lvl="6" rtl="0">
              <a:buNone/>
              <a:defRPr sz="1000">
                <a:solidFill>
                  <a:schemeClr val="accent3"/>
                </a:solidFill>
              </a:defRPr>
            </a:lvl7pPr>
            <a:lvl8pPr lvl="7" rtl="0">
              <a:buNone/>
              <a:defRPr sz="1000">
                <a:solidFill>
                  <a:schemeClr val="accent3"/>
                </a:solidFill>
              </a:defRPr>
            </a:lvl8pPr>
            <a:lvl9pPr lvl="8" rtl="0">
              <a:buNone/>
              <a:defRPr sz="10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eration slide">
  <p:cSld name="CUSTOM_12">
    <p:spTree>
      <p:nvGrpSpPr>
        <p:cNvPr id="654" name="Shape 654"/>
        <p:cNvGrpSpPr/>
        <p:nvPr/>
      </p:nvGrpSpPr>
      <p:grpSpPr>
        <a:xfrm>
          <a:off x="0" y="0"/>
          <a:ext cx="0" cy="0"/>
          <a:chOff x="0" y="0"/>
          <a:chExt cx="0" cy="0"/>
        </a:xfrm>
      </p:grpSpPr>
      <p:sp>
        <p:nvSpPr>
          <p:cNvPr id="655" name="Google Shape;655;p72"/>
          <p:cNvSpPr/>
          <p:nvPr/>
        </p:nvSpPr>
        <p:spPr>
          <a:xfrm>
            <a:off x="228600" y="3378300"/>
            <a:ext cx="8686800" cy="12453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p72"/>
          <p:cNvSpPr/>
          <p:nvPr/>
        </p:nvSpPr>
        <p:spPr>
          <a:xfrm>
            <a:off x="228600" y="223625"/>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72"/>
          <p:cNvSpPr/>
          <p:nvPr/>
        </p:nvSpPr>
        <p:spPr>
          <a:xfrm>
            <a:off x="228600" y="1275183"/>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72"/>
          <p:cNvSpPr/>
          <p:nvPr/>
        </p:nvSpPr>
        <p:spPr>
          <a:xfrm>
            <a:off x="228600" y="2326742"/>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72"/>
          <p:cNvSpPr txBox="1"/>
          <p:nvPr>
            <p:ph type="title"/>
          </p:nvPr>
        </p:nvSpPr>
        <p:spPr>
          <a:xfrm>
            <a:off x="345750" y="3423713"/>
            <a:ext cx="41688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60" name="Google Shape;660;p72"/>
          <p:cNvSpPr txBox="1"/>
          <p:nvPr>
            <p:ph idx="1"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61" name="Google Shape;661;p72"/>
          <p:cNvSpPr txBox="1"/>
          <p:nvPr>
            <p:ph idx="2" type="body"/>
          </p:nvPr>
        </p:nvSpPr>
        <p:spPr>
          <a:xfrm>
            <a:off x="2167777" y="223625"/>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62" name="Google Shape;662;p72"/>
          <p:cNvSpPr txBox="1"/>
          <p:nvPr>
            <p:ph idx="3"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63" name="Google Shape;663;p72"/>
          <p:cNvSpPr txBox="1"/>
          <p:nvPr>
            <p:ph idx="4" type="body"/>
          </p:nvPr>
        </p:nvSpPr>
        <p:spPr>
          <a:xfrm>
            <a:off x="2167820" y="127518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64" name="Google Shape;664;p72"/>
          <p:cNvSpPr txBox="1"/>
          <p:nvPr>
            <p:ph idx="5"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65" name="Google Shape;665;p72"/>
          <p:cNvSpPr txBox="1"/>
          <p:nvPr>
            <p:ph idx="6" type="body"/>
          </p:nvPr>
        </p:nvSpPr>
        <p:spPr>
          <a:xfrm>
            <a:off x="2167820" y="232675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66" name="Google Shape;666;p7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p72"/>
          <p:cNvSpPr txBox="1"/>
          <p:nvPr>
            <p:ph idx="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68" name="Google Shape;668;p72"/>
          <p:cNvSpPr/>
          <p:nvPr/>
        </p:nvSpPr>
        <p:spPr>
          <a:xfrm>
            <a:off x="4635138" y="223638"/>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72"/>
          <p:cNvSpPr/>
          <p:nvPr/>
        </p:nvSpPr>
        <p:spPr>
          <a:xfrm>
            <a:off x="4635138" y="1275196"/>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72"/>
          <p:cNvSpPr/>
          <p:nvPr/>
        </p:nvSpPr>
        <p:spPr>
          <a:xfrm>
            <a:off x="4635138" y="2326754"/>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72"/>
          <p:cNvSpPr txBox="1"/>
          <p:nvPr>
            <p:ph idx="8" type="subTitle"/>
          </p:nvPr>
        </p:nvSpPr>
        <p:spPr>
          <a:xfrm>
            <a:off x="4749850" y="223650"/>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72" name="Google Shape;672;p72"/>
          <p:cNvSpPr txBox="1"/>
          <p:nvPr>
            <p:ph idx="9" type="body"/>
          </p:nvPr>
        </p:nvSpPr>
        <p:spPr>
          <a:xfrm>
            <a:off x="6574314" y="22363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73" name="Google Shape;673;p72"/>
          <p:cNvSpPr txBox="1"/>
          <p:nvPr>
            <p:ph idx="13" type="subTitle"/>
          </p:nvPr>
        </p:nvSpPr>
        <p:spPr>
          <a:xfrm>
            <a:off x="4749894" y="1275213"/>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74" name="Google Shape;674;p72"/>
          <p:cNvSpPr txBox="1"/>
          <p:nvPr>
            <p:ph idx="14" type="body"/>
          </p:nvPr>
        </p:nvSpPr>
        <p:spPr>
          <a:xfrm>
            <a:off x="6574357" y="127520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75" name="Google Shape;675;p72"/>
          <p:cNvSpPr txBox="1"/>
          <p:nvPr>
            <p:ph idx="15" type="subTitle"/>
          </p:nvPr>
        </p:nvSpPr>
        <p:spPr>
          <a:xfrm>
            <a:off x="4749894" y="2326775"/>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676" name="Google Shape;676;p72"/>
          <p:cNvSpPr txBox="1"/>
          <p:nvPr>
            <p:ph idx="16" type="body"/>
          </p:nvPr>
        </p:nvSpPr>
        <p:spPr>
          <a:xfrm>
            <a:off x="6574357" y="2326763"/>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77" name="Google Shape;677;p72"/>
          <p:cNvSpPr txBox="1"/>
          <p:nvPr>
            <p:ph idx="17" type="body"/>
          </p:nvPr>
        </p:nvSpPr>
        <p:spPr>
          <a:xfrm>
            <a:off x="4634650" y="3423725"/>
            <a:ext cx="34521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8" name="Google Shape;678;p7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p:cSld name="CUSTOM_4">
    <p:spTree>
      <p:nvGrpSpPr>
        <p:cNvPr id="679" name="Shape 679"/>
        <p:cNvGrpSpPr/>
        <p:nvPr/>
      </p:nvGrpSpPr>
      <p:grpSpPr>
        <a:xfrm>
          <a:off x="0" y="0"/>
          <a:ext cx="0" cy="0"/>
          <a:chOff x="0" y="0"/>
          <a:chExt cx="0" cy="0"/>
        </a:xfrm>
      </p:grpSpPr>
      <p:sp>
        <p:nvSpPr>
          <p:cNvPr id="680" name="Google Shape;680;p73"/>
          <p:cNvSpPr txBox="1"/>
          <p:nvPr>
            <p:ph type="title"/>
          </p:nvPr>
        </p:nvSpPr>
        <p:spPr>
          <a:xfrm>
            <a:off x="228600" y="223625"/>
            <a:ext cx="3571500" cy="8403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7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73"/>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83" name="Google Shape;683;p7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3">
    <p:spTree>
      <p:nvGrpSpPr>
        <p:cNvPr id="684" name="Shape 684"/>
        <p:cNvGrpSpPr/>
        <p:nvPr/>
      </p:nvGrpSpPr>
      <p:grpSpPr>
        <a:xfrm>
          <a:off x="0" y="0"/>
          <a:ext cx="0" cy="0"/>
          <a:chOff x="0" y="0"/>
          <a:chExt cx="0" cy="0"/>
        </a:xfrm>
      </p:grpSpPr>
      <p:sp>
        <p:nvSpPr>
          <p:cNvPr id="685" name="Google Shape;685;p74"/>
          <p:cNvSpPr/>
          <p:nvPr/>
        </p:nvSpPr>
        <p:spPr>
          <a:xfrm>
            <a:off x="228600" y="223625"/>
            <a:ext cx="4286100" cy="1617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74"/>
          <p:cNvSpPr/>
          <p:nvPr/>
        </p:nvSpPr>
        <p:spPr>
          <a:xfrm>
            <a:off x="228600" y="2007883"/>
            <a:ext cx="4286100" cy="26391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p74"/>
          <p:cNvSpPr/>
          <p:nvPr/>
        </p:nvSpPr>
        <p:spPr>
          <a:xfrm>
            <a:off x="4635150" y="223620"/>
            <a:ext cx="4286100" cy="44235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74"/>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9" name="Google Shape;689;p74"/>
          <p:cNvSpPr txBox="1"/>
          <p:nvPr>
            <p:ph idx="1" type="subTitle"/>
          </p:nvPr>
        </p:nvSpPr>
        <p:spPr>
          <a:xfrm>
            <a:off x="300250" y="2184550"/>
            <a:ext cx="3609900" cy="49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90" name="Google Shape;690;p74"/>
          <p:cNvSpPr txBox="1"/>
          <p:nvPr>
            <p:ph idx="2" type="body"/>
          </p:nvPr>
        </p:nvSpPr>
        <p:spPr>
          <a:xfrm>
            <a:off x="342625" y="2878200"/>
            <a:ext cx="4005600" cy="16179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691" name="Google Shape;691;p74"/>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74"/>
          <p:cNvSpPr txBox="1"/>
          <p:nvPr>
            <p:ph idx="3"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693" name="Google Shape;693;p7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CUSTOM_5">
    <p:spTree>
      <p:nvGrpSpPr>
        <p:cNvPr id="694" name="Shape 694"/>
        <p:cNvGrpSpPr/>
        <p:nvPr/>
      </p:nvGrpSpPr>
      <p:grpSpPr>
        <a:xfrm>
          <a:off x="0" y="0"/>
          <a:ext cx="0" cy="0"/>
          <a:chOff x="0" y="0"/>
          <a:chExt cx="0" cy="0"/>
        </a:xfrm>
      </p:grpSpPr>
      <p:sp>
        <p:nvSpPr>
          <p:cNvPr id="695" name="Google Shape;695;p75"/>
          <p:cNvSpPr/>
          <p:nvPr/>
        </p:nvSpPr>
        <p:spPr>
          <a:xfrm>
            <a:off x="228600" y="223625"/>
            <a:ext cx="2817000" cy="3238500"/>
          </a:xfrm>
          <a:prstGeom prst="roundRect">
            <a:avLst>
              <a:gd fmla="val 673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75"/>
          <p:cNvSpPr txBox="1"/>
          <p:nvPr>
            <p:ph type="title"/>
          </p:nvPr>
        </p:nvSpPr>
        <p:spPr>
          <a:xfrm>
            <a:off x="297725"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97" name="Google Shape;697;p75"/>
          <p:cNvSpPr txBox="1"/>
          <p:nvPr>
            <p:ph idx="1" type="subTitle"/>
          </p:nvPr>
        </p:nvSpPr>
        <p:spPr>
          <a:xfrm>
            <a:off x="286975"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98" name="Google Shape;698;p75"/>
          <p:cNvSpPr txBox="1"/>
          <p:nvPr>
            <p:ph idx="2" type="body"/>
          </p:nvPr>
        </p:nvSpPr>
        <p:spPr>
          <a:xfrm>
            <a:off x="297713"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99" name="Google Shape;699;p75"/>
          <p:cNvSpPr/>
          <p:nvPr/>
        </p:nvSpPr>
        <p:spPr>
          <a:xfrm>
            <a:off x="3163566" y="1408550"/>
            <a:ext cx="2817000" cy="3238500"/>
          </a:xfrm>
          <a:prstGeom prst="roundRect">
            <a:avLst>
              <a:gd fmla="val 68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75"/>
          <p:cNvSpPr txBox="1"/>
          <p:nvPr>
            <p:ph idx="3" type="title"/>
          </p:nvPr>
        </p:nvSpPr>
        <p:spPr>
          <a:xfrm>
            <a:off x="3232700" y="1526050"/>
            <a:ext cx="2175600" cy="673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1" name="Google Shape;701;p75"/>
          <p:cNvSpPr txBox="1"/>
          <p:nvPr>
            <p:ph idx="4" type="subTitle"/>
          </p:nvPr>
        </p:nvSpPr>
        <p:spPr>
          <a:xfrm>
            <a:off x="3221925" y="3018275"/>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2" name="Google Shape;702;p75"/>
          <p:cNvSpPr txBox="1"/>
          <p:nvPr>
            <p:ph idx="5" type="body"/>
          </p:nvPr>
        </p:nvSpPr>
        <p:spPr>
          <a:xfrm>
            <a:off x="3232678" y="3359100"/>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703" name="Google Shape;703;p75"/>
          <p:cNvSpPr/>
          <p:nvPr/>
        </p:nvSpPr>
        <p:spPr>
          <a:xfrm>
            <a:off x="6098531" y="223625"/>
            <a:ext cx="2817000" cy="3238500"/>
          </a:xfrm>
          <a:prstGeom prst="roundRect">
            <a:avLst>
              <a:gd fmla="val 82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75"/>
          <p:cNvSpPr txBox="1"/>
          <p:nvPr>
            <p:ph idx="6" type="title"/>
          </p:nvPr>
        </p:nvSpPr>
        <p:spPr>
          <a:xfrm>
            <a:off x="6167650"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5" name="Google Shape;705;p75"/>
          <p:cNvSpPr txBox="1"/>
          <p:nvPr>
            <p:ph idx="7" type="subTitle"/>
          </p:nvPr>
        </p:nvSpPr>
        <p:spPr>
          <a:xfrm>
            <a:off x="6156900"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6" name="Google Shape;706;p75"/>
          <p:cNvSpPr txBox="1"/>
          <p:nvPr>
            <p:ph idx="8" type="body"/>
          </p:nvPr>
        </p:nvSpPr>
        <p:spPr>
          <a:xfrm>
            <a:off x="6167644"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707" name="Google Shape;707;p7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75"/>
          <p:cNvSpPr txBox="1"/>
          <p:nvPr>
            <p:ph idx="9"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709" name="Google Shape;709;p75"/>
          <p:cNvSpPr/>
          <p:nvPr/>
        </p:nvSpPr>
        <p:spPr>
          <a:xfrm>
            <a:off x="176700" y="3614750"/>
            <a:ext cx="2868900" cy="1032300"/>
          </a:xfrm>
          <a:prstGeom prst="roundRect">
            <a:avLst>
              <a:gd fmla="val 178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5"/>
          <p:cNvSpPr/>
          <p:nvPr/>
        </p:nvSpPr>
        <p:spPr>
          <a:xfrm>
            <a:off x="3163575" y="223625"/>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5"/>
          <p:cNvSpPr/>
          <p:nvPr/>
        </p:nvSpPr>
        <p:spPr>
          <a:xfrm>
            <a:off x="6098550" y="3614750"/>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5"/>
          <p:cNvSpPr txBox="1"/>
          <p:nvPr>
            <p:ph idx="13" type="title"/>
          </p:nvPr>
        </p:nvSpPr>
        <p:spPr>
          <a:xfrm>
            <a:off x="336850" y="37519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13" name="Google Shape;713;p75"/>
          <p:cNvSpPr txBox="1"/>
          <p:nvPr>
            <p:ph idx="14" type="title"/>
          </p:nvPr>
        </p:nvSpPr>
        <p:spPr>
          <a:xfrm>
            <a:off x="3363725" y="3398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14" name="Google Shape;714;p75"/>
          <p:cNvSpPr txBox="1"/>
          <p:nvPr>
            <p:ph idx="15" type="title"/>
          </p:nvPr>
        </p:nvSpPr>
        <p:spPr>
          <a:xfrm>
            <a:off x="6098100" y="3751925"/>
            <a:ext cx="28170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9500"/>
              <a:buNone/>
              <a:defRPr sz="95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15" name="Google Shape;715;p7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716" name="Google Shape;716;p75"/>
          <p:cNvSpPr txBox="1"/>
          <p:nvPr/>
        </p:nvSpPr>
        <p:spPr>
          <a:xfrm>
            <a:off x="-2481308" y="1833350"/>
            <a:ext cx="2658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100K</a:t>
            </a:r>
            <a:endParaRPr b="1" sz="1800">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CUSTOM_10">
    <p:spTree>
      <p:nvGrpSpPr>
        <p:cNvPr id="717" name="Shape 717"/>
        <p:cNvGrpSpPr/>
        <p:nvPr/>
      </p:nvGrpSpPr>
      <p:grpSpPr>
        <a:xfrm>
          <a:off x="0" y="0"/>
          <a:ext cx="0" cy="0"/>
          <a:chOff x="0" y="0"/>
          <a:chExt cx="0" cy="0"/>
        </a:xfrm>
      </p:grpSpPr>
      <p:sp>
        <p:nvSpPr>
          <p:cNvPr id="718" name="Google Shape;718;p76"/>
          <p:cNvSpPr/>
          <p:nvPr>
            <p:ph idx="2" type="pic"/>
          </p:nvPr>
        </p:nvSpPr>
        <p:spPr>
          <a:xfrm>
            <a:off x="228600" y="3200450"/>
            <a:ext cx="8686800" cy="1446600"/>
          </a:xfrm>
          <a:prstGeom prst="roundRect">
            <a:avLst>
              <a:gd fmla="val 16667" name="adj"/>
            </a:avLst>
          </a:prstGeom>
          <a:noFill/>
          <a:ln>
            <a:noFill/>
          </a:ln>
        </p:spPr>
      </p:sp>
      <p:sp>
        <p:nvSpPr>
          <p:cNvPr id="719" name="Google Shape;719;p7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76"/>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721" name="Google Shape;721;p76"/>
          <p:cNvSpPr txBox="1"/>
          <p:nvPr>
            <p:ph type="title"/>
          </p:nvPr>
        </p:nvSpPr>
        <p:spPr>
          <a:xfrm>
            <a:off x="228600" y="1917525"/>
            <a:ext cx="8686800" cy="11094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p:txBody>
      </p:sp>
      <p:sp>
        <p:nvSpPr>
          <p:cNvPr id="722" name="Google Shape;722;p76"/>
          <p:cNvSpPr txBox="1"/>
          <p:nvPr>
            <p:ph idx="3" type="body"/>
          </p:nvPr>
        </p:nvSpPr>
        <p:spPr>
          <a:xfrm>
            <a:off x="5349150" y="248725"/>
            <a:ext cx="3452700" cy="144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3" name="Google Shape;723;p7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MAIN_POINT">
    <p:spTree>
      <p:nvGrpSpPr>
        <p:cNvPr id="724" name="Shape 724"/>
        <p:cNvGrpSpPr/>
        <p:nvPr/>
      </p:nvGrpSpPr>
      <p:grpSpPr>
        <a:xfrm>
          <a:off x="0" y="0"/>
          <a:ext cx="0" cy="0"/>
          <a:chOff x="0" y="0"/>
          <a:chExt cx="0" cy="0"/>
        </a:xfrm>
      </p:grpSpPr>
      <p:sp>
        <p:nvSpPr>
          <p:cNvPr id="725" name="Google Shape;725;p77"/>
          <p:cNvSpPr/>
          <p:nvPr>
            <p:ph idx="2" type="pic"/>
          </p:nvPr>
        </p:nvSpPr>
        <p:spPr>
          <a:xfrm>
            <a:off x="228600" y="223625"/>
            <a:ext cx="8686800" cy="1446600"/>
          </a:xfrm>
          <a:prstGeom prst="roundRect">
            <a:avLst>
              <a:gd fmla="val 16667" name="adj"/>
            </a:avLst>
          </a:prstGeom>
          <a:noFill/>
          <a:ln>
            <a:noFill/>
          </a:ln>
        </p:spPr>
      </p:sp>
      <p:sp>
        <p:nvSpPr>
          <p:cNvPr id="726" name="Google Shape;726;p77"/>
          <p:cNvSpPr txBox="1"/>
          <p:nvPr>
            <p:ph type="title"/>
          </p:nvPr>
        </p:nvSpPr>
        <p:spPr>
          <a:xfrm>
            <a:off x="2491100" y="1960225"/>
            <a:ext cx="6538500" cy="2959800"/>
          </a:xfrm>
          <a:prstGeom prst="rect">
            <a:avLst/>
          </a:prstGeom>
        </p:spPr>
        <p:txBody>
          <a:bodyPr anchorCtr="0" anchor="t" bIns="91425" lIns="91425" spcFirstLastPara="1" rIns="91425" wrap="square" tIns="91425">
            <a:noAutofit/>
          </a:bodyPr>
          <a:lstStyle>
            <a:lvl1pPr lvl="0" algn="r">
              <a:spcBef>
                <a:spcPts val="0"/>
              </a:spcBef>
              <a:spcAft>
                <a:spcPts val="0"/>
              </a:spcAft>
              <a:buSzPts val="15900"/>
              <a:buNone/>
              <a:defRPr sz="15900"/>
            </a:lvl1pPr>
            <a:lvl2pPr lvl="1" algn="r">
              <a:spcBef>
                <a:spcPts val="0"/>
              </a:spcBef>
              <a:spcAft>
                <a:spcPts val="0"/>
              </a:spcAft>
              <a:buSzPts val="15900"/>
              <a:buNone/>
              <a:defRPr sz="15900"/>
            </a:lvl2pPr>
            <a:lvl3pPr lvl="2" algn="r">
              <a:spcBef>
                <a:spcPts val="0"/>
              </a:spcBef>
              <a:spcAft>
                <a:spcPts val="0"/>
              </a:spcAft>
              <a:buSzPts val="15900"/>
              <a:buNone/>
              <a:defRPr sz="15900"/>
            </a:lvl3pPr>
            <a:lvl4pPr lvl="3" algn="r">
              <a:spcBef>
                <a:spcPts val="0"/>
              </a:spcBef>
              <a:spcAft>
                <a:spcPts val="0"/>
              </a:spcAft>
              <a:buSzPts val="15900"/>
              <a:buNone/>
              <a:defRPr sz="15900"/>
            </a:lvl4pPr>
            <a:lvl5pPr lvl="4" algn="r">
              <a:spcBef>
                <a:spcPts val="0"/>
              </a:spcBef>
              <a:spcAft>
                <a:spcPts val="0"/>
              </a:spcAft>
              <a:buSzPts val="15900"/>
              <a:buNone/>
              <a:defRPr sz="15900"/>
            </a:lvl5pPr>
            <a:lvl6pPr lvl="5" algn="r">
              <a:spcBef>
                <a:spcPts val="0"/>
              </a:spcBef>
              <a:spcAft>
                <a:spcPts val="0"/>
              </a:spcAft>
              <a:buSzPts val="15900"/>
              <a:buNone/>
              <a:defRPr sz="15900"/>
            </a:lvl6pPr>
            <a:lvl7pPr lvl="6" algn="r">
              <a:spcBef>
                <a:spcPts val="0"/>
              </a:spcBef>
              <a:spcAft>
                <a:spcPts val="0"/>
              </a:spcAft>
              <a:buSzPts val="15900"/>
              <a:buNone/>
              <a:defRPr sz="15900"/>
            </a:lvl7pPr>
            <a:lvl8pPr lvl="7" algn="r">
              <a:spcBef>
                <a:spcPts val="0"/>
              </a:spcBef>
              <a:spcAft>
                <a:spcPts val="0"/>
              </a:spcAft>
              <a:buSzPts val="15900"/>
              <a:buNone/>
              <a:defRPr sz="15900"/>
            </a:lvl8pPr>
            <a:lvl9pPr lvl="8" algn="r">
              <a:spcBef>
                <a:spcPts val="0"/>
              </a:spcBef>
              <a:spcAft>
                <a:spcPts val="0"/>
              </a:spcAft>
              <a:buSzPts val="15900"/>
              <a:buNone/>
              <a:defRPr sz="15900"/>
            </a:lvl9pPr>
          </a:lstStyle>
          <a:p/>
        </p:txBody>
      </p:sp>
      <p:sp>
        <p:nvSpPr>
          <p:cNvPr id="727" name="Google Shape;727;p77"/>
          <p:cNvSpPr txBox="1"/>
          <p:nvPr>
            <p:ph idx="1" type="body"/>
          </p:nvPr>
        </p:nvSpPr>
        <p:spPr>
          <a:xfrm>
            <a:off x="228600" y="1705850"/>
            <a:ext cx="2262600" cy="623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b="1"/>
            </a:lvl1pPr>
            <a:lvl2pPr indent="-292100" lvl="1" marL="914400">
              <a:spcBef>
                <a:spcPts val="0"/>
              </a:spcBef>
              <a:spcAft>
                <a:spcPts val="0"/>
              </a:spcAft>
              <a:buSzPts val="1000"/>
              <a:buChar char="○"/>
              <a:defRPr b="1"/>
            </a:lvl2pPr>
            <a:lvl3pPr indent="-292100" lvl="2" marL="1371600">
              <a:spcBef>
                <a:spcPts val="0"/>
              </a:spcBef>
              <a:spcAft>
                <a:spcPts val="0"/>
              </a:spcAft>
              <a:buSzPts val="1000"/>
              <a:buChar char="■"/>
              <a:defRPr b="1"/>
            </a:lvl3pPr>
            <a:lvl4pPr indent="-292100" lvl="3" marL="1828800">
              <a:spcBef>
                <a:spcPts val="0"/>
              </a:spcBef>
              <a:spcAft>
                <a:spcPts val="0"/>
              </a:spcAft>
              <a:buSzPts val="1000"/>
              <a:buChar char="●"/>
              <a:defRPr b="1"/>
            </a:lvl4pPr>
            <a:lvl5pPr indent="-292100" lvl="4" marL="2286000">
              <a:spcBef>
                <a:spcPts val="0"/>
              </a:spcBef>
              <a:spcAft>
                <a:spcPts val="0"/>
              </a:spcAft>
              <a:buSzPts val="1000"/>
              <a:buChar char="○"/>
              <a:defRPr b="1"/>
            </a:lvl5pPr>
            <a:lvl6pPr indent="-292100" lvl="5" marL="2743200">
              <a:spcBef>
                <a:spcPts val="0"/>
              </a:spcBef>
              <a:spcAft>
                <a:spcPts val="0"/>
              </a:spcAft>
              <a:buSzPts val="1000"/>
              <a:buChar char="■"/>
              <a:defRPr b="1"/>
            </a:lvl6pPr>
            <a:lvl7pPr indent="-292100" lvl="6" marL="3200400">
              <a:spcBef>
                <a:spcPts val="0"/>
              </a:spcBef>
              <a:spcAft>
                <a:spcPts val="0"/>
              </a:spcAft>
              <a:buSzPts val="1000"/>
              <a:buChar char="●"/>
              <a:defRPr b="1"/>
            </a:lvl7pPr>
            <a:lvl8pPr indent="-292100" lvl="7" marL="3657600">
              <a:spcBef>
                <a:spcPts val="0"/>
              </a:spcBef>
              <a:spcAft>
                <a:spcPts val="0"/>
              </a:spcAft>
              <a:buSzPts val="1000"/>
              <a:buChar char="○"/>
              <a:defRPr b="1"/>
            </a:lvl8pPr>
            <a:lvl9pPr indent="-292100" lvl="8" marL="4114800">
              <a:spcBef>
                <a:spcPts val="0"/>
              </a:spcBef>
              <a:spcAft>
                <a:spcPts val="0"/>
              </a:spcAft>
              <a:buSzPts val="1000"/>
              <a:buChar char="■"/>
              <a:defRPr b="1"/>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6">
    <p:bg>
      <p:bgPr>
        <a:solidFill>
          <a:schemeClr val="accent1"/>
        </a:solidFill>
      </p:bgPr>
    </p:bg>
    <p:spTree>
      <p:nvGrpSpPr>
        <p:cNvPr id="728" name="Shape 728"/>
        <p:cNvGrpSpPr/>
        <p:nvPr/>
      </p:nvGrpSpPr>
      <p:grpSpPr>
        <a:xfrm>
          <a:off x="0" y="0"/>
          <a:ext cx="0" cy="0"/>
          <a:chOff x="0" y="0"/>
          <a:chExt cx="0" cy="0"/>
        </a:xfrm>
      </p:grpSpPr>
      <p:sp>
        <p:nvSpPr>
          <p:cNvPr id="729" name="Google Shape;729;p78"/>
          <p:cNvSpPr txBox="1"/>
          <p:nvPr>
            <p:ph type="title"/>
          </p:nvPr>
        </p:nvSpPr>
        <p:spPr>
          <a:xfrm>
            <a:off x="342900" y="223625"/>
            <a:ext cx="8525100" cy="183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Clr>
                <a:schemeClr val="lt1"/>
              </a:buClr>
              <a:buSzPts val="15000"/>
              <a:buNone/>
              <a:defRPr sz="15000">
                <a:solidFill>
                  <a:schemeClr val="lt1"/>
                </a:solidFill>
              </a:defRPr>
            </a:lvl2pPr>
            <a:lvl3pPr lvl="2">
              <a:spcBef>
                <a:spcPts val="0"/>
              </a:spcBef>
              <a:spcAft>
                <a:spcPts val="0"/>
              </a:spcAft>
              <a:buClr>
                <a:schemeClr val="lt1"/>
              </a:buClr>
              <a:buSzPts val="15000"/>
              <a:buNone/>
              <a:defRPr sz="15000">
                <a:solidFill>
                  <a:schemeClr val="lt1"/>
                </a:solidFill>
              </a:defRPr>
            </a:lvl3pPr>
            <a:lvl4pPr lvl="3">
              <a:spcBef>
                <a:spcPts val="0"/>
              </a:spcBef>
              <a:spcAft>
                <a:spcPts val="0"/>
              </a:spcAft>
              <a:buClr>
                <a:schemeClr val="lt1"/>
              </a:buClr>
              <a:buSzPts val="15000"/>
              <a:buNone/>
              <a:defRPr sz="15000">
                <a:solidFill>
                  <a:schemeClr val="lt1"/>
                </a:solidFill>
              </a:defRPr>
            </a:lvl4pPr>
            <a:lvl5pPr lvl="4">
              <a:spcBef>
                <a:spcPts val="0"/>
              </a:spcBef>
              <a:spcAft>
                <a:spcPts val="0"/>
              </a:spcAft>
              <a:buClr>
                <a:schemeClr val="lt1"/>
              </a:buClr>
              <a:buSzPts val="15000"/>
              <a:buNone/>
              <a:defRPr sz="15000">
                <a:solidFill>
                  <a:schemeClr val="lt1"/>
                </a:solidFill>
              </a:defRPr>
            </a:lvl5pPr>
            <a:lvl6pPr lvl="5">
              <a:spcBef>
                <a:spcPts val="0"/>
              </a:spcBef>
              <a:spcAft>
                <a:spcPts val="0"/>
              </a:spcAft>
              <a:buClr>
                <a:schemeClr val="lt1"/>
              </a:buClr>
              <a:buSzPts val="15000"/>
              <a:buNone/>
              <a:defRPr sz="15000">
                <a:solidFill>
                  <a:schemeClr val="lt1"/>
                </a:solidFill>
              </a:defRPr>
            </a:lvl6pPr>
            <a:lvl7pPr lvl="6">
              <a:spcBef>
                <a:spcPts val="0"/>
              </a:spcBef>
              <a:spcAft>
                <a:spcPts val="0"/>
              </a:spcAft>
              <a:buClr>
                <a:schemeClr val="lt1"/>
              </a:buClr>
              <a:buSzPts val="15000"/>
              <a:buNone/>
              <a:defRPr sz="15000">
                <a:solidFill>
                  <a:schemeClr val="lt1"/>
                </a:solidFill>
              </a:defRPr>
            </a:lvl7pPr>
            <a:lvl8pPr lvl="7">
              <a:spcBef>
                <a:spcPts val="0"/>
              </a:spcBef>
              <a:spcAft>
                <a:spcPts val="0"/>
              </a:spcAft>
              <a:buClr>
                <a:schemeClr val="lt1"/>
              </a:buClr>
              <a:buSzPts val="15000"/>
              <a:buNone/>
              <a:defRPr sz="15000">
                <a:solidFill>
                  <a:schemeClr val="lt1"/>
                </a:solidFill>
              </a:defRPr>
            </a:lvl8pPr>
            <a:lvl9pPr lvl="8">
              <a:spcBef>
                <a:spcPts val="0"/>
              </a:spcBef>
              <a:spcAft>
                <a:spcPts val="0"/>
              </a:spcAft>
              <a:buClr>
                <a:schemeClr val="lt1"/>
              </a:buClr>
              <a:buSzPts val="15000"/>
              <a:buNone/>
              <a:defRPr sz="15000">
                <a:solidFill>
                  <a:schemeClr val="lt1"/>
                </a:solidFill>
              </a:defRPr>
            </a:lvl9pPr>
          </a:lstStyle>
          <a:p/>
        </p:txBody>
      </p:sp>
      <p:sp>
        <p:nvSpPr>
          <p:cNvPr id="730" name="Google Shape;730;p7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1">
  <p:cSld name="CUSTOM_7">
    <p:spTree>
      <p:nvGrpSpPr>
        <p:cNvPr id="731" name="Shape 731"/>
        <p:cNvGrpSpPr/>
        <p:nvPr/>
      </p:nvGrpSpPr>
      <p:grpSpPr>
        <a:xfrm>
          <a:off x="0" y="0"/>
          <a:ext cx="0" cy="0"/>
          <a:chOff x="0" y="0"/>
          <a:chExt cx="0" cy="0"/>
        </a:xfrm>
      </p:grpSpPr>
      <p:pic>
        <p:nvPicPr>
          <p:cNvPr descr="Design mock of a smartphone." id="732" name="Google Shape;732;p79"/>
          <p:cNvPicPr preferRelativeResize="0"/>
          <p:nvPr/>
        </p:nvPicPr>
        <p:blipFill>
          <a:blip r:embed="rId2">
            <a:alphaModFix/>
          </a:blip>
          <a:stretch>
            <a:fillRect/>
          </a:stretch>
        </p:blipFill>
        <p:spPr>
          <a:xfrm>
            <a:off x="776119" y="760213"/>
            <a:ext cx="2045398" cy="3618224"/>
          </a:xfrm>
          <a:prstGeom prst="rect">
            <a:avLst/>
          </a:prstGeom>
          <a:noFill/>
          <a:ln>
            <a:noFill/>
          </a:ln>
        </p:spPr>
      </p:pic>
      <p:pic>
        <p:nvPicPr>
          <p:cNvPr descr="Design mock of a tablet computer." id="733" name="Google Shape;733;p79"/>
          <p:cNvPicPr preferRelativeResize="0"/>
          <p:nvPr/>
        </p:nvPicPr>
        <p:blipFill rotWithShape="1">
          <a:blip r:embed="rId3">
            <a:alphaModFix/>
          </a:blip>
          <a:srcRect b="0" l="4471" r="4462" t="0"/>
          <a:stretch/>
        </p:blipFill>
        <p:spPr>
          <a:xfrm>
            <a:off x="3469416" y="760225"/>
            <a:ext cx="5023764" cy="3623074"/>
          </a:xfrm>
          <a:prstGeom prst="rect">
            <a:avLst/>
          </a:prstGeom>
          <a:noFill/>
          <a:ln>
            <a:noFill/>
          </a:ln>
        </p:spPr>
      </p:pic>
      <p:sp>
        <p:nvSpPr>
          <p:cNvPr id="734" name="Google Shape;734;p79"/>
          <p:cNvSpPr/>
          <p:nvPr>
            <p:ph idx="2" type="pic"/>
          </p:nvPr>
        </p:nvSpPr>
        <p:spPr>
          <a:xfrm>
            <a:off x="993900" y="844150"/>
            <a:ext cx="1614300" cy="3417000"/>
          </a:xfrm>
          <a:prstGeom prst="roundRect">
            <a:avLst>
              <a:gd fmla="val 12259" name="adj"/>
            </a:avLst>
          </a:prstGeom>
          <a:noFill/>
          <a:ln>
            <a:noFill/>
          </a:ln>
        </p:spPr>
      </p:sp>
      <p:sp>
        <p:nvSpPr>
          <p:cNvPr id="735" name="Google Shape;735;p79"/>
          <p:cNvSpPr/>
          <p:nvPr>
            <p:ph idx="3" type="pic"/>
          </p:nvPr>
        </p:nvSpPr>
        <p:spPr>
          <a:xfrm>
            <a:off x="3568350" y="844150"/>
            <a:ext cx="4812300" cy="3417000"/>
          </a:xfrm>
          <a:prstGeom prst="roundRect">
            <a:avLst>
              <a:gd fmla="val 4881" name="adj"/>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2">
  <p:cSld name="CUSTOM_8">
    <p:spTree>
      <p:nvGrpSpPr>
        <p:cNvPr id="736" name="Shape 736"/>
        <p:cNvGrpSpPr/>
        <p:nvPr/>
      </p:nvGrpSpPr>
      <p:grpSpPr>
        <a:xfrm>
          <a:off x="0" y="0"/>
          <a:ext cx="0" cy="0"/>
          <a:chOff x="0" y="0"/>
          <a:chExt cx="0" cy="0"/>
        </a:xfrm>
      </p:grpSpPr>
      <p:pic>
        <p:nvPicPr>
          <p:cNvPr descr="Design mock of a smartphone." id="737" name="Google Shape;737;p80"/>
          <p:cNvPicPr preferRelativeResize="0"/>
          <p:nvPr/>
        </p:nvPicPr>
        <p:blipFill>
          <a:blip r:embed="rId2">
            <a:alphaModFix/>
          </a:blip>
          <a:stretch>
            <a:fillRect/>
          </a:stretch>
        </p:blipFill>
        <p:spPr>
          <a:xfrm>
            <a:off x="595000" y="414700"/>
            <a:ext cx="2438799" cy="4314097"/>
          </a:xfrm>
          <a:prstGeom prst="rect">
            <a:avLst/>
          </a:prstGeom>
          <a:noFill/>
          <a:ln>
            <a:noFill/>
          </a:ln>
        </p:spPr>
      </p:pic>
      <p:sp>
        <p:nvSpPr>
          <p:cNvPr id="738" name="Google Shape;738;p80"/>
          <p:cNvSpPr/>
          <p:nvPr>
            <p:ph idx="2" type="pic"/>
          </p:nvPr>
        </p:nvSpPr>
        <p:spPr>
          <a:xfrm>
            <a:off x="868900" y="515475"/>
            <a:ext cx="1911000" cy="4078200"/>
          </a:xfrm>
          <a:prstGeom prst="roundRect">
            <a:avLst>
              <a:gd fmla="val 10964" name="adj"/>
            </a:avLst>
          </a:prstGeom>
          <a:noFill/>
          <a:ln>
            <a:noFill/>
          </a:ln>
        </p:spPr>
      </p:sp>
      <p:pic>
        <p:nvPicPr>
          <p:cNvPr descr="Design mock of a smartphone." id="739" name="Google Shape;739;p80"/>
          <p:cNvPicPr preferRelativeResize="0"/>
          <p:nvPr/>
        </p:nvPicPr>
        <p:blipFill>
          <a:blip r:embed="rId2">
            <a:alphaModFix/>
          </a:blip>
          <a:stretch>
            <a:fillRect/>
          </a:stretch>
        </p:blipFill>
        <p:spPr>
          <a:xfrm>
            <a:off x="3352600" y="414700"/>
            <a:ext cx="2438799" cy="4314097"/>
          </a:xfrm>
          <a:prstGeom prst="rect">
            <a:avLst/>
          </a:prstGeom>
          <a:noFill/>
          <a:ln>
            <a:noFill/>
          </a:ln>
        </p:spPr>
      </p:pic>
      <p:sp>
        <p:nvSpPr>
          <p:cNvPr id="740" name="Google Shape;740;p80"/>
          <p:cNvSpPr/>
          <p:nvPr>
            <p:ph idx="3" type="pic"/>
          </p:nvPr>
        </p:nvSpPr>
        <p:spPr>
          <a:xfrm>
            <a:off x="3626500" y="515475"/>
            <a:ext cx="1911000" cy="4078200"/>
          </a:xfrm>
          <a:prstGeom prst="roundRect">
            <a:avLst>
              <a:gd fmla="val 10964" name="adj"/>
            </a:avLst>
          </a:prstGeom>
          <a:noFill/>
          <a:ln>
            <a:noFill/>
          </a:ln>
        </p:spPr>
      </p:sp>
      <p:pic>
        <p:nvPicPr>
          <p:cNvPr descr="Design mock of a smartphone." id="741" name="Google Shape;741;p80"/>
          <p:cNvPicPr preferRelativeResize="0"/>
          <p:nvPr/>
        </p:nvPicPr>
        <p:blipFill>
          <a:blip r:embed="rId2">
            <a:alphaModFix/>
          </a:blip>
          <a:stretch>
            <a:fillRect/>
          </a:stretch>
        </p:blipFill>
        <p:spPr>
          <a:xfrm>
            <a:off x="6110200" y="414700"/>
            <a:ext cx="2438799" cy="4314097"/>
          </a:xfrm>
          <a:prstGeom prst="rect">
            <a:avLst/>
          </a:prstGeom>
          <a:noFill/>
          <a:ln>
            <a:noFill/>
          </a:ln>
        </p:spPr>
      </p:pic>
      <p:sp>
        <p:nvSpPr>
          <p:cNvPr id="742" name="Google Shape;742;p80"/>
          <p:cNvSpPr/>
          <p:nvPr>
            <p:ph idx="4" type="pic"/>
          </p:nvPr>
        </p:nvSpPr>
        <p:spPr>
          <a:xfrm>
            <a:off x="6384100" y="515475"/>
            <a:ext cx="1911000" cy="4078200"/>
          </a:xfrm>
          <a:prstGeom prst="roundRect">
            <a:avLst>
              <a:gd fmla="val 10964" name="adj"/>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3">
  <p:cSld name="CUSTOM_9">
    <p:spTree>
      <p:nvGrpSpPr>
        <p:cNvPr id="743" name="Shape 743"/>
        <p:cNvGrpSpPr/>
        <p:nvPr/>
      </p:nvGrpSpPr>
      <p:grpSpPr>
        <a:xfrm>
          <a:off x="0" y="0"/>
          <a:ext cx="0" cy="0"/>
          <a:chOff x="0" y="0"/>
          <a:chExt cx="0" cy="0"/>
        </a:xfrm>
      </p:grpSpPr>
      <p:pic>
        <p:nvPicPr>
          <p:cNvPr descr="Design mock of a desktop computer." id="744" name="Google Shape;744;p81"/>
          <p:cNvPicPr preferRelativeResize="0"/>
          <p:nvPr/>
        </p:nvPicPr>
        <p:blipFill>
          <a:blip r:embed="rId2">
            <a:alphaModFix/>
          </a:blip>
          <a:stretch>
            <a:fillRect/>
          </a:stretch>
        </p:blipFill>
        <p:spPr>
          <a:xfrm>
            <a:off x="1874249" y="304725"/>
            <a:ext cx="5395502" cy="4534052"/>
          </a:xfrm>
          <a:prstGeom prst="rect">
            <a:avLst/>
          </a:prstGeom>
          <a:noFill/>
          <a:ln>
            <a:noFill/>
          </a:ln>
        </p:spPr>
      </p:pic>
      <p:sp>
        <p:nvSpPr>
          <p:cNvPr id="745" name="Google Shape;745;p81"/>
          <p:cNvSpPr/>
          <p:nvPr>
            <p:ph idx="2" type="pic"/>
          </p:nvPr>
        </p:nvSpPr>
        <p:spPr>
          <a:xfrm>
            <a:off x="1956925" y="389550"/>
            <a:ext cx="5231400" cy="2956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CUSTOM_2">
    <p:bg>
      <p:bgPr>
        <a:solidFill>
          <a:schemeClr val="dk1"/>
        </a:solidFill>
      </p:bgPr>
    </p:bg>
    <p:spTree>
      <p:nvGrpSpPr>
        <p:cNvPr id="83" name="Shape 83"/>
        <p:cNvGrpSpPr/>
        <p:nvPr/>
      </p:nvGrpSpPr>
      <p:grpSpPr>
        <a:xfrm>
          <a:off x="0" y="0"/>
          <a:ext cx="0" cy="0"/>
          <a:chOff x="0" y="0"/>
          <a:chExt cx="0" cy="0"/>
        </a:xfrm>
      </p:grpSpPr>
      <p:sp>
        <p:nvSpPr>
          <p:cNvPr id="84" name="Google Shape;8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000">
                <a:solidFill>
                  <a:schemeClr val="accent1"/>
                </a:solidFill>
              </a:defRPr>
            </a:lvl1pPr>
            <a:lvl2pPr lvl="1">
              <a:buNone/>
              <a:defRPr sz="1000">
                <a:solidFill>
                  <a:schemeClr val="accent1"/>
                </a:solidFill>
              </a:defRPr>
            </a:lvl2pPr>
            <a:lvl3pPr lvl="2">
              <a:buNone/>
              <a:defRPr sz="1000">
                <a:solidFill>
                  <a:schemeClr val="accent1"/>
                </a:solidFill>
              </a:defRPr>
            </a:lvl3pPr>
            <a:lvl4pPr lvl="3">
              <a:buNone/>
              <a:defRPr sz="1000">
                <a:solidFill>
                  <a:schemeClr val="accent1"/>
                </a:solidFill>
              </a:defRPr>
            </a:lvl4pPr>
            <a:lvl5pPr lvl="4">
              <a:buNone/>
              <a:defRPr sz="1000">
                <a:solidFill>
                  <a:schemeClr val="accent1"/>
                </a:solidFill>
              </a:defRPr>
            </a:lvl5pPr>
            <a:lvl6pPr lvl="5">
              <a:buNone/>
              <a:defRPr sz="1000">
                <a:solidFill>
                  <a:schemeClr val="accent1"/>
                </a:solidFill>
              </a:defRPr>
            </a:lvl6pPr>
            <a:lvl7pPr lvl="6">
              <a:buNone/>
              <a:defRPr sz="1000">
                <a:solidFill>
                  <a:schemeClr val="accent1"/>
                </a:solidFill>
              </a:defRPr>
            </a:lvl7pPr>
            <a:lvl8pPr lvl="7">
              <a:buNone/>
              <a:defRPr sz="1000">
                <a:solidFill>
                  <a:schemeClr val="accent1"/>
                </a:solidFill>
              </a:defRPr>
            </a:lvl8pPr>
            <a:lvl9pPr lvl="8">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9"/>
          <p:cNvSpPr txBox="1"/>
          <p:nvPr>
            <p:ph type="title"/>
          </p:nvPr>
        </p:nvSpPr>
        <p:spPr>
          <a:xfrm>
            <a:off x="19350" y="1163100"/>
            <a:ext cx="9105300" cy="216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7000"/>
              <a:buFont typeface="IBM Plex Sans Light"/>
              <a:buNone/>
              <a:defRPr sz="7000">
                <a:solidFill>
                  <a:schemeClr val="lt1"/>
                </a:solidFill>
              </a:defRPr>
            </a:lvl1pPr>
            <a:lvl2pPr lvl="1">
              <a:spcBef>
                <a:spcPts val="0"/>
              </a:spcBef>
              <a:spcAft>
                <a:spcPts val="0"/>
              </a:spcAft>
              <a:buClr>
                <a:schemeClr val="lt1"/>
              </a:buClr>
              <a:buSzPts val="7000"/>
              <a:buFont typeface="IBM Plex Sans Light"/>
              <a:buNone/>
              <a:defRPr sz="7000">
                <a:solidFill>
                  <a:schemeClr val="lt1"/>
                </a:solidFill>
              </a:defRPr>
            </a:lvl2pPr>
            <a:lvl3pPr lvl="2">
              <a:spcBef>
                <a:spcPts val="0"/>
              </a:spcBef>
              <a:spcAft>
                <a:spcPts val="0"/>
              </a:spcAft>
              <a:buClr>
                <a:schemeClr val="lt1"/>
              </a:buClr>
              <a:buSzPts val="7000"/>
              <a:buFont typeface="IBM Plex Sans Light"/>
              <a:buNone/>
              <a:defRPr sz="7000">
                <a:solidFill>
                  <a:schemeClr val="lt1"/>
                </a:solidFill>
              </a:defRPr>
            </a:lvl3pPr>
            <a:lvl4pPr lvl="3">
              <a:spcBef>
                <a:spcPts val="0"/>
              </a:spcBef>
              <a:spcAft>
                <a:spcPts val="0"/>
              </a:spcAft>
              <a:buClr>
                <a:schemeClr val="lt1"/>
              </a:buClr>
              <a:buSzPts val="7000"/>
              <a:buFont typeface="IBM Plex Sans Light"/>
              <a:buNone/>
              <a:defRPr sz="7000">
                <a:solidFill>
                  <a:schemeClr val="lt1"/>
                </a:solidFill>
              </a:defRPr>
            </a:lvl4pPr>
            <a:lvl5pPr lvl="4">
              <a:spcBef>
                <a:spcPts val="0"/>
              </a:spcBef>
              <a:spcAft>
                <a:spcPts val="0"/>
              </a:spcAft>
              <a:buClr>
                <a:schemeClr val="lt1"/>
              </a:buClr>
              <a:buSzPts val="7000"/>
              <a:buFont typeface="IBM Plex Sans Light"/>
              <a:buNone/>
              <a:defRPr sz="7000">
                <a:solidFill>
                  <a:schemeClr val="lt1"/>
                </a:solidFill>
              </a:defRPr>
            </a:lvl5pPr>
            <a:lvl6pPr lvl="5">
              <a:spcBef>
                <a:spcPts val="0"/>
              </a:spcBef>
              <a:spcAft>
                <a:spcPts val="0"/>
              </a:spcAft>
              <a:buClr>
                <a:schemeClr val="lt1"/>
              </a:buClr>
              <a:buSzPts val="7000"/>
              <a:buFont typeface="IBM Plex Sans Light"/>
              <a:buNone/>
              <a:defRPr sz="7000">
                <a:solidFill>
                  <a:schemeClr val="lt1"/>
                </a:solidFill>
              </a:defRPr>
            </a:lvl6pPr>
            <a:lvl7pPr lvl="6">
              <a:spcBef>
                <a:spcPts val="0"/>
              </a:spcBef>
              <a:spcAft>
                <a:spcPts val="0"/>
              </a:spcAft>
              <a:buClr>
                <a:schemeClr val="lt1"/>
              </a:buClr>
              <a:buSzPts val="7000"/>
              <a:buFont typeface="IBM Plex Sans Light"/>
              <a:buNone/>
              <a:defRPr sz="7000">
                <a:solidFill>
                  <a:schemeClr val="lt1"/>
                </a:solidFill>
              </a:defRPr>
            </a:lvl7pPr>
            <a:lvl8pPr lvl="7">
              <a:spcBef>
                <a:spcPts val="0"/>
              </a:spcBef>
              <a:spcAft>
                <a:spcPts val="0"/>
              </a:spcAft>
              <a:buClr>
                <a:schemeClr val="lt1"/>
              </a:buClr>
              <a:buSzPts val="7000"/>
              <a:buFont typeface="IBM Plex Sans Light"/>
              <a:buNone/>
              <a:defRPr sz="7000">
                <a:solidFill>
                  <a:schemeClr val="lt1"/>
                </a:solidFill>
              </a:defRPr>
            </a:lvl8pPr>
            <a:lvl9pPr lvl="8">
              <a:spcBef>
                <a:spcPts val="0"/>
              </a:spcBef>
              <a:spcAft>
                <a:spcPts val="0"/>
              </a:spcAft>
              <a:buClr>
                <a:schemeClr val="lt1"/>
              </a:buClr>
              <a:buSzPts val="7000"/>
              <a:buFont typeface="IBM Plex Sans Light"/>
              <a:buNone/>
              <a:defRPr sz="7000">
                <a:solidFill>
                  <a:schemeClr val="lt1"/>
                </a:solidFill>
              </a:defRPr>
            </a:lvl9pPr>
          </a:lstStyle>
          <a:p/>
        </p:txBody>
      </p:sp>
      <p:sp>
        <p:nvSpPr>
          <p:cNvPr id="86" name="Google Shape;86;p9"/>
          <p:cNvSpPr txBox="1"/>
          <p:nvPr>
            <p:ph idx="1" type="subTitle"/>
          </p:nvPr>
        </p:nvSpPr>
        <p:spPr>
          <a:xfrm>
            <a:off x="0" y="3332700"/>
            <a:ext cx="9144000" cy="647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46" name="Shape 746"/>
        <p:cNvGrpSpPr/>
        <p:nvPr/>
      </p:nvGrpSpPr>
      <p:grpSpPr>
        <a:xfrm>
          <a:off x="0" y="0"/>
          <a:ext cx="0" cy="0"/>
          <a:chOff x="0" y="0"/>
          <a:chExt cx="0" cy="0"/>
        </a:xfrm>
      </p:grpSpPr>
      <p:sp>
        <p:nvSpPr>
          <p:cNvPr id="747" name="Google Shape;747;p8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8" name="Google Shape;748;p8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49" name="Google Shape;74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50" name="Shape 750"/>
        <p:cNvGrpSpPr/>
        <p:nvPr/>
      </p:nvGrpSpPr>
      <p:grpSpPr>
        <a:xfrm>
          <a:off x="0" y="0"/>
          <a:ext cx="0" cy="0"/>
          <a:chOff x="0" y="0"/>
          <a:chExt cx="0" cy="0"/>
        </a:xfrm>
      </p:grpSpPr>
      <p:sp>
        <p:nvSpPr>
          <p:cNvPr id="751" name="Google Shape;751;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52" name="Google Shape;752;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53" name="Shape 753"/>
        <p:cNvGrpSpPr/>
        <p:nvPr/>
      </p:nvGrpSpPr>
      <p:grpSpPr>
        <a:xfrm>
          <a:off x="0" y="0"/>
          <a:ext cx="0" cy="0"/>
          <a:chOff x="0" y="0"/>
          <a:chExt cx="0" cy="0"/>
        </a:xfrm>
      </p:grpSpPr>
      <p:sp>
        <p:nvSpPr>
          <p:cNvPr id="754" name="Google Shape;75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5" name="Google Shape;755;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6" name="Google Shape;756;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57" name="Shape 757"/>
        <p:cNvGrpSpPr/>
        <p:nvPr/>
      </p:nvGrpSpPr>
      <p:grpSpPr>
        <a:xfrm>
          <a:off x="0" y="0"/>
          <a:ext cx="0" cy="0"/>
          <a:chOff x="0" y="0"/>
          <a:chExt cx="0" cy="0"/>
        </a:xfrm>
      </p:grpSpPr>
      <p:sp>
        <p:nvSpPr>
          <p:cNvPr id="758" name="Google Shape;75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9" name="Google Shape;759;p8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0" name="Google Shape;760;p8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1" name="Google Shape;761;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62" name="Shape 762"/>
        <p:cNvGrpSpPr/>
        <p:nvPr/>
      </p:nvGrpSpPr>
      <p:grpSpPr>
        <a:xfrm>
          <a:off x="0" y="0"/>
          <a:ext cx="0" cy="0"/>
          <a:chOff x="0" y="0"/>
          <a:chExt cx="0" cy="0"/>
        </a:xfrm>
      </p:grpSpPr>
      <p:sp>
        <p:nvSpPr>
          <p:cNvPr id="763" name="Google Shape;763;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4" name="Google Shape;764;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65" name="Shape 765"/>
        <p:cNvGrpSpPr/>
        <p:nvPr/>
      </p:nvGrpSpPr>
      <p:grpSpPr>
        <a:xfrm>
          <a:off x="0" y="0"/>
          <a:ext cx="0" cy="0"/>
          <a:chOff x="0" y="0"/>
          <a:chExt cx="0" cy="0"/>
        </a:xfrm>
      </p:grpSpPr>
      <p:sp>
        <p:nvSpPr>
          <p:cNvPr id="766" name="Google Shape;766;p8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7" name="Google Shape;767;p8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8" name="Google Shape;768;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69" name="Shape 769"/>
        <p:cNvGrpSpPr/>
        <p:nvPr/>
      </p:nvGrpSpPr>
      <p:grpSpPr>
        <a:xfrm>
          <a:off x="0" y="0"/>
          <a:ext cx="0" cy="0"/>
          <a:chOff x="0" y="0"/>
          <a:chExt cx="0" cy="0"/>
        </a:xfrm>
      </p:grpSpPr>
      <p:sp>
        <p:nvSpPr>
          <p:cNvPr id="770" name="Google Shape;770;p8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71" name="Google Shape;771;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72" name="Shape 772"/>
        <p:cNvGrpSpPr/>
        <p:nvPr/>
      </p:nvGrpSpPr>
      <p:grpSpPr>
        <a:xfrm>
          <a:off x="0" y="0"/>
          <a:ext cx="0" cy="0"/>
          <a:chOff x="0" y="0"/>
          <a:chExt cx="0" cy="0"/>
        </a:xfrm>
      </p:grpSpPr>
      <p:sp>
        <p:nvSpPr>
          <p:cNvPr id="773" name="Google Shape;773;p8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75" name="Google Shape;775;p8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6" name="Google Shape;776;p8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777" name="Google Shape;777;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Archivo"/>
                <a:ea typeface="Archivo"/>
                <a:cs typeface="Archivo"/>
                <a:sym typeface="Archivo"/>
              </a:defRPr>
            </a:lvl1pPr>
            <a:lvl2pPr lvl="1">
              <a:buNone/>
              <a:defRPr>
                <a:latin typeface="Archivo"/>
                <a:ea typeface="Archivo"/>
                <a:cs typeface="Archivo"/>
                <a:sym typeface="Archivo"/>
              </a:defRPr>
            </a:lvl2pPr>
            <a:lvl3pPr lvl="2">
              <a:buNone/>
              <a:defRPr>
                <a:latin typeface="Archivo"/>
                <a:ea typeface="Archivo"/>
                <a:cs typeface="Archivo"/>
                <a:sym typeface="Archivo"/>
              </a:defRPr>
            </a:lvl3pPr>
            <a:lvl4pPr lvl="3">
              <a:buNone/>
              <a:defRPr>
                <a:latin typeface="Archivo"/>
                <a:ea typeface="Archivo"/>
                <a:cs typeface="Archivo"/>
                <a:sym typeface="Archivo"/>
              </a:defRPr>
            </a:lvl4pPr>
            <a:lvl5pPr lvl="4">
              <a:buNone/>
              <a:defRPr>
                <a:latin typeface="Archivo"/>
                <a:ea typeface="Archivo"/>
                <a:cs typeface="Archivo"/>
                <a:sym typeface="Archivo"/>
              </a:defRPr>
            </a:lvl5pPr>
            <a:lvl6pPr lvl="5">
              <a:buNone/>
              <a:defRPr>
                <a:latin typeface="Archivo"/>
                <a:ea typeface="Archivo"/>
                <a:cs typeface="Archivo"/>
                <a:sym typeface="Archivo"/>
              </a:defRPr>
            </a:lvl6pPr>
            <a:lvl7pPr lvl="6">
              <a:buNone/>
              <a:defRPr>
                <a:latin typeface="Archivo"/>
                <a:ea typeface="Archivo"/>
                <a:cs typeface="Archivo"/>
                <a:sym typeface="Archivo"/>
              </a:defRPr>
            </a:lvl7pPr>
            <a:lvl8pPr lvl="7">
              <a:buNone/>
              <a:defRPr>
                <a:latin typeface="Archivo"/>
                <a:ea typeface="Archivo"/>
                <a:cs typeface="Archivo"/>
                <a:sym typeface="Archivo"/>
              </a:defRPr>
            </a:lvl8pPr>
            <a:lvl9pPr lvl="8">
              <a:buNone/>
              <a:defRPr>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78" name="Shape 778"/>
        <p:cNvGrpSpPr/>
        <p:nvPr/>
      </p:nvGrpSpPr>
      <p:grpSpPr>
        <a:xfrm>
          <a:off x="0" y="0"/>
          <a:ext cx="0" cy="0"/>
          <a:chOff x="0" y="0"/>
          <a:chExt cx="0" cy="0"/>
        </a:xfrm>
      </p:grpSpPr>
      <p:sp>
        <p:nvSpPr>
          <p:cNvPr id="779" name="Google Shape;779;p9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780" name="Google Shape;780;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81" name="Shape 781"/>
        <p:cNvGrpSpPr/>
        <p:nvPr/>
      </p:nvGrpSpPr>
      <p:grpSpPr>
        <a:xfrm>
          <a:off x="0" y="0"/>
          <a:ext cx="0" cy="0"/>
          <a:chOff x="0" y="0"/>
          <a:chExt cx="0" cy="0"/>
        </a:xfrm>
      </p:grpSpPr>
      <p:sp>
        <p:nvSpPr>
          <p:cNvPr id="782" name="Google Shape;782;p9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3" name="Google Shape;783;p9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784" name="Google Shape;78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Reviews">
  <p:cSld name="CUSTOM_16">
    <p:bg>
      <p:bgPr>
        <a:solidFill>
          <a:schemeClr val="dk1"/>
        </a:solidFill>
      </p:bgPr>
    </p:bg>
    <p:spTree>
      <p:nvGrpSpPr>
        <p:cNvPr id="87" name="Shape 87"/>
        <p:cNvGrpSpPr/>
        <p:nvPr/>
      </p:nvGrpSpPr>
      <p:grpSpPr>
        <a:xfrm>
          <a:off x="0" y="0"/>
          <a:ext cx="0" cy="0"/>
          <a:chOff x="0" y="0"/>
          <a:chExt cx="0" cy="0"/>
        </a:xfrm>
      </p:grpSpPr>
      <p:sp>
        <p:nvSpPr>
          <p:cNvPr id="88" name="Google Shape;8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0"/>
          <p:cNvSpPr/>
          <p:nvPr>
            <p:ph idx="2" type="pic"/>
          </p:nvPr>
        </p:nvSpPr>
        <p:spPr>
          <a:xfrm>
            <a:off x="724450" y="712675"/>
            <a:ext cx="2670900" cy="1634100"/>
          </a:xfrm>
          <a:prstGeom prst="roundRect">
            <a:avLst>
              <a:gd fmla="val 50000" name="adj"/>
            </a:avLst>
          </a:prstGeom>
          <a:noFill/>
          <a:ln>
            <a:noFill/>
          </a:ln>
        </p:spPr>
      </p:sp>
      <p:sp>
        <p:nvSpPr>
          <p:cNvPr id="90" name="Google Shape;90;p10"/>
          <p:cNvSpPr txBox="1"/>
          <p:nvPr>
            <p:ph type="title"/>
          </p:nvPr>
        </p:nvSpPr>
        <p:spPr>
          <a:xfrm>
            <a:off x="3707650" y="712675"/>
            <a:ext cx="4829400" cy="1405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BM Plex Sans Light"/>
              <a:buNone/>
              <a:defRPr sz="2400">
                <a:solidFill>
                  <a:schemeClr val="lt1"/>
                </a:solidFill>
              </a:defRPr>
            </a:lvl1pPr>
            <a:lvl2pPr lvl="1">
              <a:spcBef>
                <a:spcPts val="0"/>
              </a:spcBef>
              <a:spcAft>
                <a:spcPts val="0"/>
              </a:spcAft>
              <a:buClr>
                <a:schemeClr val="lt1"/>
              </a:buClr>
              <a:buSzPts val="2400"/>
              <a:buFont typeface="IBM Plex Sans Light"/>
              <a:buNone/>
              <a:defRPr sz="2400">
                <a:solidFill>
                  <a:schemeClr val="lt1"/>
                </a:solidFill>
              </a:defRPr>
            </a:lvl2pPr>
            <a:lvl3pPr lvl="2">
              <a:spcBef>
                <a:spcPts val="0"/>
              </a:spcBef>
              <a:spcAft>
                <a:spcPts val="0"/>
              </a:spcAft>
              <a:buClr>
                <a:schemeClr val="lt1"/>
              </a:buClr>
              <a:buSzPts val="2400"/>
              <a:buFont typeface="IBM Plex Sans Light"/>
              <a:buNone/>
              <a:defRPr sz="2400">
                <a:solidFill>
                  <a:schemeClr val="lt1"/>
                </a:solidFill>
              </a:defRPr>
            </a:lvl3pPr>
            <a:lvl4pPr lvl="3">
              <a:spcBef>
                <a:spcPts val="0"/>
              </a:spcBef>
              <a:spcAft>
                <a:spcPts val="0"/>
              </a:spcAft>
              <a:buClr>
                <a:schemeClr val="lt1"/>
              </a:buClr>
              <a:buSzPts val="2400"/>
              <a:buFont typeface="IBM Plex Sans Light"/>
              <a:buNone/>
              <a:defRPr sz="2400">
                <a:solidFill>
                  <a:schemeClr val="lt1"/>
                </a:solidFill>
              </a:defRPr>
            </a:lvl4pPr>
            <a:lvl5pPr lvl="4">
              <a:spcBef>
                <a:spcPts val="0"/>
              </a:spcBef>
              <a:spcAft>
                <a:spcPts val="0"/>
              </a:spcAft>
              <a:buClr>
                <a:schemeClr val="lt1"/>
              </a:buClr>
              <a:buSzPts val="2400"/>
              <a:buFont typeface="IBM Plex Sans Light"/>
              <a:buNone/>
              <a:defRPr sz="2400">
                <a:solidFill>
                  <a:schemeClr val="lt1"/>
                </a:solidFill>
              </a:defRPr>
            </a:lvl5pPr>
            <a:lvl6pPr lvl="5">
              <a:spcBef>
                <a:spcPts val="0"/>
              </a:spcBef>
              <a:spcAft>
                <a:spcPts val="0"/>
              </a:spcAft>
              <a:buClr>
                <a:schemeClr val="lt1"/>
              </a:buClr>
              <a:buSzPts val="2400"/>
              <a:buFont typeface="IBM Plex Sans Light"/>
              <a:buNone/>
              <a:defRPr sz="2400">
                <a:solidFill>
                  <a:schemeClr val="lt1"/>
                </a:solidFill>
              </a:defRPr>
            </a:lvl6pPr>
            <a:lvl7pPr lvl="6">
              <a:spcBef>
                <a:spcPts val="0"/>
              </a:spcBef>
              <a:spcAft>
                <a:spcPts val="0"/>
              </a:spcAft>
              <a:buClr>
                <a:schemeClr val="lt1"/>
              </a:buClr>
              <a:buSzPts val="2400"/>
              <a:buFont typeface="IBM Plex Sans Light"/>
              <a:buNone/>
              <a:defRPr sz="2400">
                <a:solidFill>
                  <a:schemeClr val="lt1"/>
                </a:solidFill>
              </a:defRPr>
            </a:lvl7pPr>
            <a:lvl8pPr lvl="7">
              <a:spcBef>
                <a:spcPts val="0"/>
              </a:spcBef>
              <a:spcAft>
                <a:spcPts val="0"/>
              </a:spcAft>
              <a:buClr>
                <a:schemeClr val="lt1"/>
              </a:buClr>
              <a:buSzPts val="2400"/>
              <a:buFont typeface="IBM Plex Sans Light"/>
              <a:buNone/>
              <a:defRPr sz="2400">
                <a:solidFill>
                  <a:schemeClr val="lt1"/>
                </a:solidFill>
              </a:defRPr>
            </a:lvl8pPr>
            <a:lvl9pPr lvl="8">
              <a:spcBef>
                <a:spcPts val="0"/>
              </a:spcBef>
              <a:spcAft>
                <a:spcPts val="0"/>
              </a:spcAft>
              <a:buClr>
                <a:schemeClr val="lt1"/>
              </a:buClr>
              <a:buSzPts val="2400"/>
              <a:buFont typeface="IBM Plex Sans Light"/>
              <a:buNone/>
              <a:defRPr sz="2400">
                <a:solidFill>
                  <a:schemeClr val="lt1"/>
                </a:solidFill>
              </a:defRPr>
            </a:lvl9pPr>
          </a:lstStyle>
          <a:p/>
        </p:txBody>
      </p:sp>
      <p:sp>
        <p:nvSpPr>
          <p:cNvPr id="91" name="Google Shape;91;p10"/>
          <p:cNvSpPr txBox="1"/>
          <p:nvPr>
            <p:ph idx="1" type="subTitle"/>
          </p:nvPr>
        </p:nvSpPr>
        <p:spPr>
          <a:xfrm>
            <a:off x="3707650" y="1875425"/>
            <a:ext cx="4829400" cy="47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IBM Plex Sans SemiBold"/>
              <a:buNone/>
              <a:defRPr sz="1600">
                <a:solidFill>
                  <a:schemeClr val="dk2"/>
                </a:solidFill>
              </a:defRPr>
            </a:lvl1pPr>
            <a:lvl2pPr lvl="1" algn="ctr">
              <a:spcBef>
                <a:spcPts val="0"/>
              </a:spcBef>
              <a:spcAft>
                <a:spcPts val="0"/>
              </a:spcAft>
              <a:buClr>
                <a:schemeClr val="dk2"/>
              </a:buClr>
              <a:buSzPts val="1600"/>
              <a:buFont typeface="IBM Plex Sans SemiBold"/>
              <a:buNone/>
              <a:defRPr sz="1600">
                <a:solidFill>
                  <a:schemeClr val="dk2"/>
                </a:solidFill>
              </a:defRPr>
            </a:lvl2pPr>
            <a:lvl3pPr lvl="2" algn="ctr">
              <a:spcBef>
                <a:spcPts val="0"/>
              </a:spcBef>
              <a:spcAft>
                <a:spcPts val="0"/>
              </a:spcAft>
              <a:buClr>
                <a:schemeClr val="dk2"/>
              </a:buClr>
              <a:buSzPts val="1600"/>
              <a:buFont typeface="IBM Plex Sans SemiBold"/>
              <a:buNone/>
              <a:defRPr sz="1600">
                <a:solidFill>
                  <a:schemeClr val="dk2"/>
                </a:solidFill>
              </a:defRPr>
            </a:lvl3pPr>
            <a:lvl4pPr lvl="3" algn="ctr">
              <a:spcBef>
                <a:spcPts val="0"/>
              </a:spcBef>
              <a:spcAft>
                <a:spcPts val="0"/>
              </a:spcAft>
              <a:buClr>
                <a:schemeClr val="dk2"/>
              </a:buClr>
              <a:buSzPts val="1600"/>
              <a:buFont typeface="IBM Plex Sans SemiBold"/>
              <a:buNone/>
              <a:defRPr sz="1600">
                <a:solidFill>
                  <a:schemeClr val="dk2"/>
                </a:solidFill>
              </a:defRPr>
            </a:lvl4pPr>
            <a:lvl5pPr lvl="4" algn="ctr">
              <a:spcBef>
                <a:spcPts val="0"/>
              </a:spcBef>
              <a:spcAft>
                <a:spcPts val="0"/>
              </a:spcAft>
              <a:buClr>
                <a:schemeClr val="dk2"/>
              </a:buClr>
              <a:buSzPts val="1600"/>
              <a:buFont typeface="IBM Plex Sans SemiBold"/>
              <a:buNone/>
              <a:defRPr sz="1600">
                <a:solidFill>
                  <a:schemeClr val="dk2"/>
                </a:solidFill>
              </a:defRPr>
            </a:lvl5pPr>
            <a:lvl6pPr lvl="5" algn="ctr">
              <a:spcBef>
                <a:spcPts val="0"/>
              </a:spcBef>
              <a:spcAft>
                <a:spcPts val="0"/>
              </a:spcAft>
              <a:buClr>
                <a:schemeClr val="dk2"/>
              </a:buClr>
              <a:buSzPts val="1600"/>
              <a:buFont typeface="IBM Plex Sans SemiBold"/>
              <a:buNone/>
              <a:defRPr sz="1600">
                <a:solidFill>
                  <a:schemeClr val="dk2"/>
                </a:solidFill>
              </a:defRPr>
            </a:lvl6pPr>
            <a:lvl7pPr lvl="6" algn="ctr">
              <a:spcBef>
                <a:spcPts val="0"/>
              </a:spcBef>
              <a:spcAft>
                <a:spcPts val="0"/>
              </a:spcAft>
              <a:buClr>
                <a:schemeClr val="dk2"/>
              </a:buClr>
              <a:buSzPts val="1600"/>
              <a:buFont typeface="IBM Plex Sans SemiBold"/>
              <a:buNone/>
              <a:defRPr sz="1600">
                <a:solidFill>
                  <a:schemeClr val="dk2"/>
                </a:solidFill>
              </a:defRPr>
            </a:lvl7pPr>
            <a:lvl8pPr lvl="7" algn="ctr">
              <a:spcBef>
                <a:spcPts val="0"/>
              </a:spcBef>
              <a:spcAft>
                <a:spcPts val="0"/>
              </a:spcAft>
              <a:buClr>
                <a:schemeClr val="dk2"/>
              </a:buClr>
              <a:buSzPts val="1600"/>
              <a:buFont typeface="IBM Plex Sans SemiBold"/>
              <a:buNone/>
              <a:defRPr sz="1600">
                <a:solidFill>
                  <a:schemeClr val="dk2"/>
                </a:solidFill>
              </a:defRPr>
            </a:lvl8pPr>
            <a:lvl9pPr lvl="8" algn="ctr">
              <a:spcBef>
                <a:spcPts val="0"/>
              </a:spcBef>
              <a:spcAft>
                <a:spcPts val="0"/>
              </a:spcAft>
              <a:buClr>
                <a:schemeClr val="dk2"/>
              </a:buClr>
              <a:buSzPts val="1600"/>
              <a:buFont typeface="IBM Plex Sans SemiBold"/>
              <a:buNone/>
              <a:defRPr sz="1600">
                <a:solidFill>
                  <a:schemeClr val="dk2"/>
                </a:solidFill>
              </a:defRPr>
            </a:lvl9pPr>
          </a:lstStyle>
          <a:p/>
        </p:txBody>
      </p:sp>
      <p:sp>
        <p:nvSpPr>
          <p:cNvPr id="92" name="Google Shape;92;p10"/>
          <p:cNvSpPr/>
          <p:nvPr>
            <p:ph idx="3" type="pic"/>
          </p:nvPr>
        </p:nvSpPr>
        <p:spPr>
          <a:xfrm>
            <a:off x="724450" y="2792175"/>
            <a:ext cx="2670900" cy="1634100"/>
          </a:xfrm>
          <a:prstGeom prst="roundRect">
            <a:avLst>
              <a:gd fmla="val 50000" name="adj"/>
            </a:avLst>
          </a:prstGeom>
          <a:noFill/>
          <a:ln>
            <a:noFill/>
          </a:ln>
        </p:spPr>
      </p:sp>
      <p:sp>
        <p:nvSpPr>
          <p:cNvPr id="93" name="Google Shape;93;p10"/>
          <p:cNvSpPr txBox="1"/>
          <p:nvPr>
            <p:ph idx="4" type="title"/>
          </p:nvPr>
        </p:nvSpPr>
        <p:spPr>
          <a:xfrm>
            <a:off x="3707650" y="2792175"/>
            <a:ext cx="4829400" cy="1405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BM Plex Sans Light"/>
              <a:buNone/>
              <a:defRPr sz="2400">
                <a:solidFill>
                  <a:schemeClr val="lt1"/>
                </a:solidFill>
              </a:defRPr>
            </a:lvl1pPr>
            <a:lvl2pPr lvl="1">
              <a:spcBef>
                <a:spcPts val="0"/>
              </a:spcBef>
              <a:spcAft>
                <a:spcPts val="0"/>
              </a:spcAft>
              <a:buClr>
                <a:schemeClr val="lt1"/>
              </a:buClr>
              <a:buSzPts val="2400"/>
              <a:buFont typeface="IBM Plex Sans Light"/>
              <a:buNone/>
              <a:defRPr sz="2400">
                <a:solidFill>
                  <a:schemeClr val="lt1"/>
                </a:solidFill>
              </a:defRPr>
            </a:lvl2pPr>
            <a:lvl3pPr lvl="2">
              <a:spcBef>
                <a:spcPts val="0"/>
              </a:spcBef>
              <a:spcAft>
                <a:spcPts val="0"/>
              </a:spcAft>
              <a:buClr>
                <a:schemeClr val="lt1"/>
              </a:buClr>
              <a:buSzPts val="2400"/>
              <a:buFont typeface="IBM Plex Sans Light"/>
              <a:buNone/>
              <a:defRPr sz="2400">
                <a:solidFill>
                  <a:schemeClr val="lt1"/>
                </a:solidFill>
              </a:defRPr>
            </a:lvl3pPr>
            <a:lvl4pPr lvl="3">
              <a:spcBef>
                <a:spcPts val="0"/>
              </a:spcBef>
              <a:spcAft>
                <a:spcPts val="0"/>
              </a:spcAft>
              <a:buClr>
                <a:schemeClr val="lt1"/>
              </a:buClr>
              <a:buSzPts val="2400"/>
              <a:buFont typeface="IBM Plex Sans Light"/>
              <a:buNone/>
              <a:defRPr sz="2400">
                <a:solidFill>
                  <a:schemeClr val="lt1"/>
                </a:solidFill>
              </a:defRPr>
            </a:lvl4pPr>
            <a:lvl5pPr lvl="4">
              <a:spcBef>
                <a:spcPts val="0"/>
              </a:spcBef>
              <a:spcAft>
                <a:spcPts val="0"/>
              </a:spcAft>
              <a:buClr>
                <a:schemeClr val="lt1"/>
              </a:buClr>
              <a:buSzPts val="2400"/>
              <a:buFont typeface="IBM Plex Sans Light"/>
              <a:buNone/>
              <a:defRPr sz="2400">
                <a:solidFill>
                  <a:schemeClr val="lt1"/>
                </a:solidFill>
              </a:defRPr>
            </a:lvl5pPr>
            <a:lvl6pPr lvl="5">
              <a:spcBef>
                <a:spcPts val="0"/>
              </a:spcBef>
              <a:spcAft>
                <a:spcPts val="0"/>
              </a:spcAft>
              <a:buClr>
                <a:schemeClr val="lt1"/>
              </a:buClr>
              <a:buSzPts val="2400"/>
              <a:buFont typeface="IBM Plex Sans Light"/>
              <a:buNone/>
              <a:defRPr sz="2400">
                <a:solidFill>
                  <a:schemeClr val="lt1"/>
                </a:solidFill>
              </a:defRPr>
            </a:lvl6pPr>
            <a:lvl7pPr lvl="6">
              <a:spcBef>
                <a:spcPts val="0"/>
              </a:spcBef>
              <a:spcAft>
                <a:spcPts val="0"/>
              </a:spcAft>
              <a:buClr>
                <a:schemeClr val="lt1"/>
              </a:buClr>
              <a:buSzPts val="2400"/>
              <a:buFont typeface="IBM Plex Sans Light"/>
              <a:buNone/>
              <a:defRPr sz="2400">
                <a:solidFill>
                  <a:schemeClr val="lt1"/>
                </a:solidFill>
              </a:defRPr>
            </a:lvl7pPr>
            <a:lvl8pPr lvl="7">
              <a:spcBef>
                <a:spcPts val="0"/>
              </a:spcBef>
              <a:spcAft>
                <a:spcPts val="0"/>
              </a:spcAft>
              <a:buClr>
                <a:schemeClr val="lt1"/>
              </a:buClr>
              <a:buSzPts val="2400"/>
              <a:buFont typeface="IBM Plex Sans Light"/>
              <a:buNone/>
              <a:defRPr sz="2400">
                <a:solidFill>
                  <a:schemeClr val="lt1"/>
                </a:solidFill>
              </a:defRPr>
            </a:lvl8pPr>
            <a:lvl9pPr lvl="8">
              <a:spcBef>
                <a:spcPts val="0"/>
              </a:spcBef>
              <a:spcAft>
                <a:spcPts val="0"/>
              </a:spcAft>
              <a:buClr>
                <a:schemeClr val="lt1"/>
              </a:buClr>
              <a:buSzPts val="2400"/>
              <a:buFont typeface="IBM Plex Sans Light"/>
              <a:buNone/>
              <a:defRPr sz="2400">
                <a:solidFill>
                  <a:schemeClr val="lt1"/>
                </a:solidFill>
              </a:defRPr>
            </a:lvl9pPr>
          </a:lstStyle>
          <a:p/>
        </p:txBody>
      </p:sp>
      <p:sp>
        <p:nvSpPr>
          <p:cNvPr id="94" name="Google Shape;94;p10"/>
          <p:cNvSpPr txBox="1"/>
          <p:nvPr>
            <p:ph idx="5" type="subTitle"/>
          </p:nvPr>
        </p:nvSpPr>
        <p:spPr>
          <a:xfrm>
            <a:off x="3707650" y="3954925"/>
            <a:ext cx="4829400" cy="47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IBM Plex Sans SemiBold"/>
              <a:buNone/>
              <a:defRPr sz="1600">
                <a:solidFill>
                  <a:schemeClr val="dk2"/>
                </a:solidFill>
              </a:defRPr>
            </a:lvl1pPr>
            <a:lvl2pPr lvl="1" algn="ctr">
              <a:spcBef>
                <a:spcPts val="0"/>
              </a:spcBef>
              <a:spcAft>
                <a:spcPts val="0"/>
              </a:spcAft>
              <a:buClr>
                <a:schemeClr val="dk2"/>
              </a:buClr>
              <a:buSzPts val="1600"/>
              <a:buFont typeface="IBM Plex Sans SemiBold"/>
              <a:buNone/>
              <a:defRPr sz="1600">
                <a:solidFill>
                  <a:schemeClr val="dk2"/>
                </a:solidFill>
              </a:defRPr>
            </a:lvl2pPr>
            <a:lvl3pPr lvl="2" algn="ctr">
              <a:spcBef>
                <a:spcPts val="0"/>
              </a:spcBef>
              <a:spcAft>
                <a:spcPts val="0"/>
              </a:spcAft>
              <a:buClr>
                <a:schemeClr val="dk2"/>
              </a:buClr>
              <a:buSzPts val="1600"/>
              <a:buFont typeface="IBM Plex Sans SemiBold"/>
              <a:buNone/>
              <a:defRPr sz="1600">
                <a:solidFill>
                  <a:schemeClr val="dk2"/>
                </a:solidFill>
              </a:defRPr>
            </a:lvl3pPr>
            <a:lvl4pPr lvl="3" algn="ctr">
              <a:spcBef>
                <a:spcPts val="0"/>
              </a:spcBef>
              <a:spcAft>
                <a:spcPts val="0"/>
              </a:spcAft>
              <a:buClr>
                <a:schemeClr val="dk2"/>
              </a:buClr>
              <a:buSzPts val="1600"/>
              <a:buFont typeface="IBM Plex Sans SemiBold"/>
              <a:buNone/>
              <a:defRPr sz="1600">
                <a:solidFill>
                  <a:schemeClr val="dk2"/>
                </a:solidFill>
              </a:defRPr>
            </a:lvl4pPr>
            <a:lvl5pPr lvl="4" algn="ctr">
              <a:spcBef>
                <a:spcPts val="0"/>
              </a:spcBef>
              <a:spcAft>
                <a:spcPts val="0"/>
              </a:spcAft>
              <a:buClr>
                <a:schemeClr val="dk2"/>
              </a:buClr>
              <a:buSzPts val="1600"/>
              <a:buFont typeface="IBM Plex Sans SemiBold"/>
              <a:buNone/>
              <a:defRPr sz="1600">
                <a:solidFill>
                  <a:schemeClr val="dk2"/>
                </a:solidFill>
              </a:defRPr>
            </a:lvl5pPr>
            <a:lvl6pPr lvl="5" algn="ctr">
              <a:spcBef>
                <a:spcPts val="0"/>
              </a:spcBef>
              <a:spcAft>
                <a:spcPts val="0"/>
              </a:spcAft>
              <a:buClr>
                <a:schemeClr val="dk2"/>
              </a:buClr>
              <a:buSzPts val="1600"/>
              <a:buFont typeface="IBM Plex Sans SemiBold"/>
              <a:buNone/>
              <a:defRPr sz="1600">
                <a:solidFill>
                  <a:schemeClr val="dk2"/>
                </a:solidFill>
              </a:defRPr>
            </a:lvl6pPr>
            <a:lvl7pPr lvl="6" algn="ctr">
              <a:spcBef>
                <a:spcPts val="0"/>
              </a:spcBef>
              <a:spcAft>
                <a:spcPts val="0"/>
              </a:spcAft>
              <a:buClr>
                <a:schemeClr val="dk2"/>
              </a:buClr>
              <a:buSzPts val="1600"/>
              <a:buFont typeface="IBM Plex Sans SemiBold"/>
              <a:buNone/>
              <a:defRPr sz="1600">
                <a:solidFill>
                  <a:schemeClr val="dk2"/>
                </a:solidFill>
              </a:defRPr>
            </a:lvl7pPr>
            <a:lvl8pPr lvl="7" algn="ctr">
              <a:spcBef>
                <a:spcPts val="0"/>
              </a:spcBef>
              <a:spcAft>
                <a:spcPts val="0"/>
              </a:spcAft>
              <a:buClr>
                <a:schemeClr val="dk2"/>
              </a:buClr>
              <a:buSzPts val="1600"/>
              <a:buFont typeface="IBM Plex Sans SemiBold"/>
              <a:buNone/>
              <a:defRPr sz="1600">
                <a:solidFill>
                  <a:schemeClr val="dk2"/>
                </a:solidFill>
              </a:defRPr>
            </a:lvl8pPr>
            <a:lvl9pPr lvl="8" algn="ctr">
              <a:spcBef>
                <a:spcPts val="0"/>
              </a:spcBef>
              <a:spcAft>
                <a:spcPts val="0"/>
              </a:spcAft>
              <a:buClr>
                <a:schemeClr val="dk2"/>
              </a:buClr>
              <a:buSzPts val="1600"/>
              <a:buFont typeface="IBM Plex Sans SemiBold"/>
              <a:buNone/>
              <a:defRPr sz="1600">
                <a:solidFill>
                  <a:schemeClr val="dk2"/>
                </a:solidFill>
              </a:defRPr>
            </a:lvl9pPr>
          </a:lstStyle>
          <a:p/>
        </p:txBody>
      </p:sp>
      <p:sp>
        <p:nvSpPr>
          <p:cNvPr id="95" name="Google Shape;95;p10"/>
          <p:cNvSpPr txBox="1"/>
          <p:nvPr>
            <p:ph idx="6"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000">
                <a:solidFill>
                  <a:schemeClr val="accent1"/>
                </a:solidFill>
              </a:defRPr>
            </a:lvl1pPr>
            <a:lvl2pPr lvl="1" rtl="0">
              <a:buNone/>
              <a:defRPr sz="1000">
                <a:solidFill>
                  <a:schemeClr val="accent1"/>
                </a:solidFill>
              </a:defRPr>
            </a:lvl2pPr>
            <a:lvl3pPr lvl="2" rtl="0">
              <a:buNone/>
              <a:defRPr sz="1000">
                <a:solidFill>
                  <a:schemeClr val="accent1"/>
                </a:solidFill>
              </a:defRPr>
            </a:lvl3pPr>
            <a:lvl4pPr lvl="3" rtl="0">
              <a:buNone/>
              <a:defRPr sz="1000">
                <a:solidFill>
                  <a:schemeClr val="accent1"/>
                </a:solidFill>
              </a:defRPr>
            </a:lvl4pPr>
            <a:lvl5pPr lvl="4" rtl="0">
              <a:buNone/>
              <a:defRPr sz="1000">
                <a:solidFill>
                  <a:schemeClr val="accent1"/>
                </a:solidFill>
              </a:defRPr>
            </a:lvl5pPr>
            <a:lvl6pPr lvl="5" rtl="0">
              <a:buNone/>
              <a:defRPr sz="1000">
                <a:solidFill>
                  <a:schemeClr val="accent1"/>
                </a:solidFill>
              </a:defRPr>
            </a:lvl6pPr>
            <a:lvl7pPr lvl="6" rtl="0">
              <a:buNone/>
              <a:defRPr sz="1000">
                <a:solidFill>
                  <a:schemeClr val="accent1"/>
                </a:solidFill>
              </a:defRPr>
            </a:lvl7pPr>
            <a:lvl8pPr lvl="7" rtl="0">
              <a:buNone/>
              <a:defRPr sz="1000">
                <a:solidFill>
                  <a:schemeClr val="accent1"/>
                </a:solidFill>
              </a:defRPr>
            </a:lvl8pPr>
            <a:lvl9pPr lvl="8" rtl="0">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5" name="Shape 785"/>
        <p:cNvGrpSpPr/>
        <p:nvPr/>
      </p:nvGrpSpPr>
      <p:grpSpPr>
        <a:xfrm>
          <a:off x="0" y="0"/>
          <a:ext cx="0" cy="0"/>
          <a:chOff x="0" y="0"/>
          <a:chExt cx="0" cy="0"/>
        </a:xfrm>
      </p:grpSpPr>
      <p:sp>
        <p:nvSpPr>
          <p:cNvPr id="786" name="Google Shape;786;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87" name="Shape 787"/>
        <p:cNvGrpSpPr/>
        <p:nvPr/>
      </p:nvGrpSpPr>
      <p:grpSpPr>
        <a:xfrm>
          <a:off x="0" y="0"/>
          <a:ext cx="0" cy="0"/>
          <a:chOff x="0" y="0"/>
          <a:chExt cx="0" cy="0"/>
        </a:xfrm>
      </p:grpSpPr>
      <p:sp>
        <p:nvSpPr>
          <p:cNvPr id="788" name="Google Shape;788;p9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9" name="Google Shape;789;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0" name="Google Shape;790;p9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1" name="Google Shape;791;p9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2" name="Google Shape;792;p9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3" name="Google Shape;793;p9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4" name="Google Shape;794;p9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5" name="Google Shape;795;p9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96" name="Shape 796"/>
        <p:cNvGrpSpPr/>
        <p:nvPr/>
      </p:nvGrpSpPr>
      <p:grpSpPr>
        <a:xfrm>
          <a:off x="0" y="0"/>
          <a:ext cx="0" cy="0"/>
          <a:chOff x="0" y="0"/>
          <a:chExt cx="0" cy="0"/>
        </a:xfrm>
      </p:grpSpPr>
      <p:sp>
        <p:nvSpPr>
          <p:cNvPr id="797" name="Google Shape;79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8" name="Google Shape;798;p9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99" name="Google Shape;799;p94"/>
          <p:cNvSpPr/>
          <p:nvPr>
            <p:ph idx="2" type="pic"/>
          </p:nvPr>
        </p:nvSpPr>
        <p:spPr>
          <a:xfrm>
            <a:off x="4992024" y="1152775"/>
            <a:ext cx="3840300" cy="3416400"/>
          </a:xfrm>
          <a:prstGeom prst="rect">
            <a:avLst/>
          </a:prstGeom>
          <a:noFill/>
          <a:ln>
            <a:noFill/>
          </a:ln>
        </p:spPr>
      </p:sp>
      <p:sp>
        <p:nvSpPr>
          <p:cNvPr id="800" name="Google Shape;800;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801" name="Shape 801"/>
        <p:cNvGrpSpPr/>
        <p:nvPr/>
      </p:nvGrpSpPr>
      <p:grpSpPr>
        <a:xfrm>
          <a:off x="0" y="0"/>
          <a:ext cx="0" cy="0"/>
          <a:chOff x="0" y="0"/>
          <a:chExt cx="0" cy="0"/>
        </a:xfrm>
      </p:grpSpPr>
      <p:sp>
        <p:nvSpPr>
          <p:cNvPr id="802" name="Google Shape;80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3" name="Google Shape;803;p9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4" name="Google Shape;804;p9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05" name="Google Shape;805;p9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06" name="Google Shape;806;p9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7" name="Google Shape;807;p9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08" name="Shape 808"/>
        <p:cNvGrpSpPr/>
        <p:nvPr/>
      </p:nvGrpSpPr>
      <p:grpSpPr>
        <a:xfrm>
          <a:off x="0" y="0"/>
          <a:ext cx="0" cy="0"/>
          <a:chOff x="0" y="0"/>
          <a:chExt cx="0" cy="0"/>
        </a:xfrm>
      </p:grpSpPr>
      <p:sp>
        <p:nvSpPr>
          <p:cNvPr id="809" name="Google Shape;80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0" name="Google Shape;810;p9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1" name="Google Shape;811;p9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2" name="Google Shape;812;p9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3" name="Google Shape;813;p9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4" name="Google Shape;814;p9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15" name="Google Shape;815;p9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16" name="Google Shape;816;p9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17" name="Shape 817"/>
        <p:cNvGrpSpPr/>
        <p:nvPr/>
      </p:nvGrpSpPr>
      <p:grpSpPr>
        <a:xfrm>
          <a:off x="0" y="0"/>
          <a:ext cx="0" cy="0"/>
          <a:chOff x="0" y="0"/>
          <a:chExt cx="0" cy="0"/>
        </a:xfrm>
      </p:grpSpPr>
      <p:sp>
        <p:nvSpPr>
          <p:cNvPr id="818" name="Google Shape;818;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9" name="Google Shape;819;p9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0" name="Google Shape;820;p9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1" name="Google Shape;821;p9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2" name="Google Shape;822;p9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3" name="Google Shape;823;p9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4" name="Google Shape;824;p9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5" name="Google Shape;825;p9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6" name="Google Shape;826;p9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7" name="Google Shape;827;p9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28" name="Shape 828"/>
        <p:cNvGrpSpPr/>
        <p:nvPr/>
      </p:nvGrpSpPr>
      <p:grpSpPr>
        <a:xfrm>
          <a:off x="0" y="0"/>
          <a:ext cx="0" cy="0"/>
          <a:chOff x="0" y="0"/>
          <a:chExt cx="0" cy="0"/>
        </a:xfrm>
      </p:grpSpPr>
      <p:sp>
        <p:nvSpPr>
          <p:cNvPr id="829" name="Google Shape;82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1" name="Google Shape;831;p9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32" name="Shape 832"/>
        <p:cNvGrpSpPr/>
        <p:nvPr/>
      </p:nvGrpSpPr>
      <p:grpSpPr>
        <a:xfrm>
          <a:off x="0" y="0"/>
          <a:ext cx="0" cy="0"/>
          <a:chOff x="0" y="0"/>
          <a:chExt cx="0" cy="0"/>
        </a:xfrm>
      </p:grpSpPr>
      <p:sp>
        <p:nvSpPr>
          <p:cNvPr id="833" name="Google Shape;833;p9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4" name="Google Shape;834;p99"/>
          <p:cNvSpPr/>
          <p:nvPr>
            <p:ph idx="2" type="pic"/>
          </p:nvPr>
        </p:nvSpPr>
        <p:spPr>
          <a:xfrm>
            <a:off x="4804825" y="1133300"/>
            <a:ext cx="4027500" cy="2392800"/>
          </a:xfrm>
          <a:prstGeom prst="rect">
            <a:avLst/>
          </a:prstGeom>
          <a:noFill/>
          <a:ln>
            <a:noFill/>
          </a:ln>
        </p:spPr>
      </p:sp>
      <p:sp>
        <p:nvSpPr>
          <p:cNvPr id="835" name="Google Shape;835;p99"/>
          <p:cNvSpPr/>
          <p:nvPr>
            <p:ph idx="3" type="pic"/>
          </p:nvPr>
        </p:nvSpPr>
        <p:spPr>
          <a:xfrm>
            <a:off x="311725" y="1133300"/>
            <a:ext cx="4027500" cy="2392800"/>
          </a:xfrm>
          <a:prstGeom prst="rect">
            <a:avLst/>
          </a:prstGeom>
          <a:noFill/>
          <a:ln>
            <a:noFill/>
          </a:ln>
        </p:spPr>
      </p:sp>
      <p:sp>
        <p:nvSpPr>
          <p:cNvPr id="836" name="Google Shape;836;p9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7" name="Google Shape;837;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8" name="Google Shape;838;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9" name="Google Shape;839;p9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40" name="Google Shape;840;p9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41" name="Shape 841"/>
        <p:cNvGrpSpPr/>
        <p:nvPr/>
      </p:nvGrpSpPr>
      <p:grpSpPr>
        <a:xfrm>
          <a:off x="0" y="0"/>
          <a:ext cx="0" cy="0"/>
          <a:chOff x="0" y="0"/>
          <a:chExt cx="0" cy="0"/>
        </a:xfrm>
      </p:grpSpPr>
      <p:sp>
        <p:nvSpPr>
          <p:cNvPr id="842" name="Google Shape;842;p10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3" name="Google Shape;843;p100"/>
          <p:cNvSpPr/>
          <p:nvPr>
            <p:ph idx="2" type="pic"/>
          </p:nvPr>
        </p:nvSpPr>
        <p:spPr>
          <a:xfrm>
            <a:off x="6205225" y="1128325"/>
            <a:ext cx="2627100" cy="2273100"/>
          </a:xfrm>
          <a:prstGeom prst="rect">
            <a:avLst/>
          </a:prstGeom>
          <a:noFill/>
          <a:ln>
            <a:noFill/>
          </a:ln>
        </p:spPr>
      </p:sp>
      <p:sp>
        <p:nvSpPr>
          <p:cNvPr id="844" name="Google Shape;844;p100"/>
          <p:cNvSpPr/>
          <p:nvPr>
            <p:ph idx="3" type="pic"/>
          </p:nvPr>
        </p:nvSpPr>
        <p:spPr>
          <a:xfrm>
            <a:off x="311725" y="1128325"/>
            <a:ext cx="2627100" cy="2273100"/>
          </a:xfrm>
          <a:prstGeom prst="rect">
            <a:avLst/>
          </a:prstGeom>
          <a:noFill/>
          <a:ln>
            <a:noFill/>
          </a:ln>
        </p:spPr>
      </p:sp>
      <p:sp>
        <p:nvSpPr>
          <p:cNvPr id="845" name="Google Shape;845;p10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6" name="Google Shape;846;p100"/>
          <p:cNvSpPr/>
          <p:nvPr>
            <p:ph idx="5" type="pic"/>
          </p:nvPr>
        </p:nvSpPr>
        <p:spPr>
          <a:xfrm>
            <a:off x="3255250" y="1128325"/>
            <a:ext cx="2627100" cy="2273100"/>
          </a:xfrm>
          <a:prstGeom prst="rect">
            <a:avLst/>
          </a:prstGeom>
          <a:noFill/>
          <a:ln>
            <a:noFill/>
          </a:ln>
        </p:spPr>
      </p:sp>
      <p:sp>
        <p:nvSpPr>
          <p:cNvPr id="847" name="Google Shape;847;p10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8" name="Google Shape;84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9" name="Google Shape;849;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0" name="Google Shape;850;p10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51" name="Google Shape;851;p10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52" name="Google Shape;852;p10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53" name="Shape 853"/>
        <p:cNvGrpSpPr/>
        <p:nvPr/>
      </p:nvGrpSpPr>
      <p:grpSpPr>
        <a:xfrm>
          <a:off x="0" y="0"/>
          <a:ext cx="0" cy="0"/>
          <a:chOff x="0" y="0"/>
          <a:chExt cx="0" cy="0"/>
        </a:xfrm>
      </p:grpSpPr>
      <p:sp>
        <p:nvSpPr>
          <p:cNvPr id="854" name="Google Shape;854;p101"/>
          <p:cNvSpPr/>
          <p:nvPr>
            <p:ph idx="2" type="pic"/>
          </p:nvPr>
        </p:nvSpPr>
        <p:spPr>
          <a:xfrm>
            <a:off x="311700" y="445025"/>
            <a:ext cx="8520600" cy="4218300"/>
          </a:xfrm>
          <a:prstGeom prst="rect">
            <a:avLst/>
          </a:prstGeom>
          <a:noFill/>
          <a:ln>
            <a:noFill/>
          </a:ln>
        </p:spPr>
      </p:sp>
      <p:sp>
        <p:nvSpPr>
          <p:cNvPr id="855" name="Google Shape;855;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5" Type="http://schemas.openxmlformats.org/officeDocument/2006/relationships/theme" Target="../theme/theme3.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IBM Plex Sans"/>
                <a:ea typeface="IBM Plex Sans"/>
                <a:cs typeface="IBM Plex Sans"/>
                <a:sym typeface="IBM Plex Sans"/>
              </a:defRPr>
            </a:lvl1pPr>
            <a:lvl2pPr lvl="1" algn="r">
              <a:buNone/>
              <a:defRPr sz="1300">
                <a:solidFill>
                  <a:schemeClr val="tx1"/>
                </a:solidFill>
                <a:latin typeface="IBM Plex Sans"/>
                <a:ea typeface="IBM Plex Sans"/>
                <a:cs typeface="IBM Plex Sans"/>
                <a:sym typeface="IBM Plex Sans"/>
              </a:defRPr>
            </a:lvl2pPr>
            <a:lvl3pPr lvl="2" algn="r">
              <a:buNone/>
              <a:defRPr sz="1300">
                <a:solidFill>
                  <a:schemeClr val="tx1"/>
                </a:solidFill>
                <a:latin typeface="IBM Plex Sans"/>
                <a:ea typeface="IBM Plex Sans"/>
                <a:cs typeface="IBM Plex Sans"/>
                <a:sym typeface="IBM Plex Sans"/>
              </a:defRPr>
            </a:lvl3pPr>
            <a:lvl4pPr lvl="3" algn="r">
              <a:buNone/>
              <a:defRPr sz="1300">
                <a:solidFill>
                  <a:schemeClr val="tx1"/>
                </a:solidFill>
                <a:latin typeface="IBM Plex Sans"/>
                <a:ea typeface="IBM Plex Sans"/>
                <a:cs typeface="IBM Plex Sans"/>
                <a:sym typeface="IBM Plex Sans"/>
              </a:defRPr>
            </a:lvl4pPr>
            <a:lvl5pPr lvl="4" algn="r">
              <a:buNone/>
              <a:defRPr sz="1300">
                <a:solidFill>
                  <a:schemeClr val="tx1"/>
                </a:solidFill>
                <a:latin typeface="IBM Plex Sans"/>
                <a:ea typeface="IBM Plex Sans"/>
                <a:cs typeface="IBM Plex Sans"/>
                <a:sym typeface="IBM Plex Sans"/>
              </a:defRPr>
            </a:lvl5pPr>
            <a:lvl6pPr lvl="5" algn="r">
              <a:buNone/>
              <a:defRPr sz="1300">
                <a:solidFill>
                  <a:schemeClr val="tx1"/>
                </a:solidFill>
                <a:latin typeface="IBM Plex Sans"/>
                <a:ea typeface="IBM Plex Sans"/>
                <a:cs typeface="IBM Plex Sans"/>
                <a:sym typeface="IBM Plex Sans"/>
              </a:defRPr>
            </a:lvl6pPr>
            <a:lvl7pPr lvl="6" algn="r">
              <a:buNone/>
              <a:defRPr sz="1300">
                <a:solidFill>
                  <a:schemeClr val="tx1"/>
                </a:solidFill>
                <a:latin typeface="IBM Plex Sans"/>
                <a:ea typeface="IBM Plex Sans"/>
                <a:cs typeface="IBM Plex Sans"/>
                <a:sym typeface="IBM Plex Sans"/>
              </a:defRPr>
            </a:lvl7pPr>
            <a:lvl8pPr lvl="7" algn="r">
              <a:buNone/>
              <a:defRPr sz="1300">
                <a:solidFill>
                  <a:schemeClr val="tx1"/>
                </a:solidFill>
                <a:latin typeface="IBM Plex Sans"/>
                <a:ea typeface="IBM Plex Sans"/>
                <a:cs typeface="IBM Plex Sans"/>
                <a:sym typeface="IBM Plex Sans"/>
              </a:defRPr>
            </a:lvl8pPr>
            <a:lvl9pPr lvl="8" algn="r">
              <a:buNone/>
              <a:defRPr sz="1300">
                <a:solidFill>
                  <a:schemeClr val="tx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410325" y="362625"/>
            <a:ext cx="4437300" cy="2748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000"/>
              <a:buFont typeface="IBM Plex Sans Light"/>
              <a:buNone/>
              <a:defRPr sz="5000">
                <a:solidFill>
                  <a:schemeClr val="dk1"/>
                </a:solidFill>
                <a:latin typeface="IBM Plex Sans Light"/>
                <a:ea typeface="IBM Plex Sans Light"/>
                <a:cs typeface="IBM Plex Sans Light"/>
                <a:sym typeface="IBM Plex Sans Light"/>
              </a:defRPr>
            </a:lvl1pPr>
            <a:lvl2pPr lvl="1">
              <a:spcBef>
                <a:spcPts val="0"/>
              </a:spcBef>
              <a:spcAft>
                <a:spcPts val="0"/>
              </a:spcAft>
              <a:buSzPts val="5000"/>
              <a:buFont typeface="IBM Plex Sans Light"/>
              <a:buNone/>
              <a:defRPr sz="5000">
                <a:latin typeface="IBM Plex Sans Light"/>
                <a:ea typeface="IBM Plex Sans Light"/>
                <a:cs typeface="IBM Plex Sans Light"/>
                <a:sym typeface="IBM Plex Sans Light"/>
              </a:defRPr>
            </a:lvl2pPr>
            <a:lvl3pPr lvl="2">
              <a:spcBef>
                <a:spcPts val="0"/>
              </a:spcBef>
              <a:spcAft>
                <a:spcPts val="0"/>
              </a:spcAft>
              <a:buSzPts val="5000"/>
              <a:buFont typeface="IBM Plex Sans Light"/>
              <a:buNone/>
              <a:defRPr sz="5000">
                <a:latin typeface="IBM Plex Sans Light"/>
                <a:ea typeface="IBM Plex Sans Light"/>
                <a:cs typeface="IBM Plex Sans Light"/>
                <a:sym typeface="IBM Plex Sans Light"/>
              </a:defRPr>
            </a:lvl3pPr>
            <a:lvl4pPr lvl="3">
              <a:spcBef>
                <a:spcPts val="0"/>
              </a:spcBef>
              <a:spcAft>
                <a:spcPts val="0"/>
              </a:spcAft>
              <a:buSzPts val="5000"/>
              <a:buFont typeface="IBM Plex Sans Light"/>
              <a:buNone/>
              <a:defRPr sz="5000">
                <a:latin typeface="IBM Plex Sans Light"/>
                <a:ea typeface="IBM Plex Sans Light"/>
                <a:cs typeface="IBM Plex Sans Light"/>
                <a:sym typeface="IBM Plex Sans Light"/>
              </a:defRPr>
            </a:lvl4pPr>
            <a:lvl5pPr lvl="4">
              <a:spcBef>
                <a:spcPts val="0"/>
              </a:spcBef>
              <a:spcAft>
                <a:spcPts val="0"/>
              </a:spcAft>
              <a:buSzPts val="5000"/>
              <a:buFont typeface="IBM Plex Sans Light"/>
              <a:buNone/>
              <a:defRPr sz="5000">
                <a:latin typeface="IBM Plex Sans Light"/>
                <a:ea typeface="IBM Plex Sans Light"/>
                <a:cs typeface="IBM Plex Sans Light"/>
                <a:sym typeface="IBM Plex Sans Light"/>
              </a:defRPr>
            </a:lvl5pPr>
            <a:lvl6pPr lvl="5">
              <a:spcBef>
                <a:spcPts val="0"/>
              </a:spcBef>
              <a:spcAft>
                <a:spcPts val="0"/>
              </a:spcAft>
              <a:buSzPts val="5000"/>
              <a:buFont typeface="IBM Plex Sans Light"/>
              <a:buNone/>
              <a:defRPr sz="5000">
                <a:latin typeface="IBM Plex Sans Light"/>
                <a:ea typeface="IBM Plex Sans Light"/>
                <a:cs typeface="IBM Plex Sans Light"/>
                <a:sym typeface="IBM Plex Sans Light"/>
              </a:defRPr>
            </a:lvl6pPr>
            <a:lvl7pPr lvl="6">
              <a:spcBef>
                <a:spcPts val="0"/>
              </a:spcBef>
              <a:spcAft>
                <a:spcPts val="0"/>
              </a:spcAft>
              <a:buSzPts val="5000"/>
              <a:buFont typeface="IBM Plex Sans Light"/>
              <a:buNone/>
              <a:defRPr sz="5000">
                <a:latin typeface="IBM Plex Sans Light"/>
                <a:ea typeface="IBM Plex Sans Light"/>
                <a:cs typeface="IBM Plex Sans Light"/>
                <a:sym typeface="IBM Plex Sans Light"/>
              </a:defRPr>
            </a:lvl7pPr>
            <a:lvl8pPr lvl="7">
              <a:spcBef>
                <a:spcPts val="0"/>
              </a:spcBef>
              <a:spcAft>
                <a:spcPts val="0"/>
              </a:spcAft>
              <a:buSzPts val="5000"/>
              <a:buFont typeface="IBM Plex Sans Light"/>
              <a:buNone/>
              <a:defRPr sz="5000">
                <a:latin typeface="IBM Plex Sans Light"/>
                <a:ea typeface="IBM Plex Sans Light"/>
                <a:cs typeface="IBM Plex Sans Light"/>
                <a:sym typeface="IBM Plex Sans Light"/>
              </a:defRPr>
            </a:lvl8pPr>
            <a:lvl9pPr lvl="8">
              <a:spcBef>
                <a:spcPts val="0"/>
              </a:spcBef>
              <a:spcAft>
                <a:spcPts val="0"/>
              </a:spcAft>
              <a:buSzPts val="5000"/>
              <a:buFont typeface="IBM Plex Sans Light"/>
              <a:buNone/>
              <a:defRPr sz="5000">
                <a:latin typeface="IBM Plex Sans Light"/>
                <a:ea typeface="IBM Plex Sans Light"/>
                <a:cs typeface="IBM Plex Sans Light"/>
                <a:sym typeface="IBM Plex Sans Light"/>
              </a:defRPr>
            </a:lvl9pPr>
          </a:lstStyle>
          <a:p/>
        </p:txBody>
      </p:sp>
      <p:sp>
        <p:nvSpPr>
          <p:cNvPr id="8" name="Google Shape;8;p1"/>
          <p:cNvSpPr txBox="1"/>
          <p:nvPr>
            <p:ph idx="1" type="body"/>
          </p:nvPr>
        </p:nvSpPr>
        <p:spPr>
          <a:xfrm>
            <a:off x="4819050" y="362625"/>
            <a:ext cx="2748300" cy="2748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1pPr>
            <a:lvl2pPr indent="-304800" lvl="1" marL="9144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2pPr>
            <a:lvl3pPr indent="-304800" lvl="2" marL="13716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3pPr>
            <a:lvl4pPr indent="-304800" lvl="3" marL="18288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4pPr>
            <a:lvl5pPr indent="-304800" lvl="4" marL="22860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5pPr>
            <a:lvl6pPr indent="-304800" lvl="5" marL="27432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6pPr>
            <a:lvl7pPr indent="-304800" lvl="6" marL="32004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7pPr>
            <a:lvl8pPr indent="-304800" lvl="7" marL="36576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8pPr>
            <a:lvl9pPr indent="-304800" lvl="8" marL="4114800">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92">
          <p15:clr>
            <a:srgbClr val="E46962"/>
          </p15:clr>
        </p15:guide>
        <p15:guide id="2" orient="horz" pos="3148">
          <p15:clr>
            <a:srgbClr val="E46962"/>
          </p15:clr>
        </p15:guide>
        <p15:guide id="3" pos="92">
          <p15:clr>
            <a:srgbClr val="E46962"/>
          </p15:clr>
        </p15:guide>
        <p15:guide id="4" pos="217">
          <p15:clr>
            <a:srgbClr val="E46962"/>
          </p15:clr>
        </p15:guide>
        <p15:guide id="5" pos="591">
          <p15:clr>
            <a:srgbClr val="E46962"/>
          </p15:clr>
        </p15:guide>
        <p15:guide id="6" pos="666">
          <p15:clr>
            <a:srgbClr val="E46962"/>
          </p15:clr>
        </p15:guide>
        <p15:guide id="7" pos="1041">
          <p15:clr>
            <a:srgbClr val="E46962"/>
          </p15:clr>
        </p15:guide>
        <p15:guide id="8" pos="1117">
          <p15:clr>
            <a:srgbClr val="E46962"/>
          </p15:clr>
        </p15:guide>
        <p15:guide id="9" pos="1491">
          <p15:clr>
            <a:srgbClr val="E46962"/>
          </p15:clr>
        </p15:guide>
        <p15:guide id="10" pos="1567">
          <p15:clr>
            <a:srgbClr val="E46962"/>
          </p15:clr>
        </p15:guide>
        <p15:guide id="11" pos="1942">
          <p15:clr>
            <a:srgbClr val="E46962"/>
          </p15:clr>
        </p15:guide>
        <p15:guide id="12" pos="2017">
          <p15:clr>
            <a:srgbClr val="E46962"/>
          </p15:clr>
        </p15:guide>
        <p15:guide id="13" pos="2392">
          <p15:clr>
            <a:srgbClr val="E46962"/>
          </p15:clr>
        </p15:guide>
        <p15:guide id="14" pos="2467">
          <p15:clr>
            <a:srgbClr val="E46962"/>
          </p15:clr>
        </p15:guide>
        <p15:guide id="15" pos="2842">
          <p15:clr>
            <a:srgbClr val="E46962"/>
          </p15:clr>
        </p15:guide>
        <p15:guide id="16" pos="2917">
          <p15:clr>
            <a:srgbClr val="E46962"/>
          </p15:clr>
        </p15:guide>
        <p15:guide id="17" pos="3292">
          <p15:clr>
            <a:srgbClr val="E46962"/>
          </p15:clr>
        </p15:guide>
        <p15:guide id="18" pos="3367">
          <p15:clr>
            <a:srgbClr val="E46962"/>
          </p15:clr>
        </p15:guide>
        <p15:guide id="19" pos="3742">
          <p15:clr>
            <a:srgbClr val="E46962"/>
          </p15:clr>
        </p15:guide>
        <p15:guide id="20" pos="3817">
          <p15:clr>
            <a:srgbClr val="E46962"/>
          </p15:clr>
        </p15:guide>
        <p15:guide id="21" pos="4192">
          <p15:clr>
            <a:srgbClr val="E46962"/>
          </p15:clr>
        </p15:guide>
        <p15:guide id="22" pos="4268">
          <p15:clr>
            <a:srgbClr val="E46962"/>
          </p15:clr>
        </p15:guide>
        <p15:guide id="23" pos="4642">
          <p15:clr>
            <a:srgbClr val="E46962"/>
          </p15:clr>
        </p15:guide>
        <p15:guide id="24" pos="4718">
          <p15:clr>
            <a:srgbClr val="E46962"/>
          </p15:clr>
        </p15:guide>
        <p15:guide id="25" pos="5168">
          <p15:clr>
            <a:srgbClr val="E46962"/>
          </p15:clr>
        </p15:guide>
        <p15:guide id="26" pos="5093">
          <p15:clr>
            <a:srgbClr val="E46962"/>
          </p15:clr>
        </p15:guide>
        <p15:guide id="27" pos="5543">
          <p15:clr>
            <a:srgbClr val="E46962"/>
          </p15:clr>
        </p15:guide>
        <p15:guide id="28" pos="5668">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0" name="Shape 510"/>
        <p:cNvGrpSpPr/>
        <p:nvPr/>
      </p:nvGrpSpPr>
      <p:grpSpPr>
        <a:xfrm>
          <a:off x="0" y="0"/>
          <a:ext cx="0" cy="0"/>
          <a:chOff x="0" y="0"/>
          <a:chExt cx="0" cy="0"/>
        </a:xfrm>
      </p:grpSpPr>
      <p:sp>
        <p:nvSpPr>
          <p:cNvPr id="511" name="Google Shape;511;p58"/>
          <p:cNvSpPr txBox="1"/>
          <p:nvPr>
            <p:ph type="title"/>
          </p:nvPr>
        </p:nvSpPr>
        <p:spPr>
          <a:xfrm>
            <a:off x="342900" y="223625"/>
            <a:ext cx="5715000" cy="1835400"/>
          </a:xfrm>
          <a:prstGeom prst="rect">
            <a:avLst/>
          </a:prstGeom>
          <a:noFill/>
          <a:ln>
            <a:noFill/>
          </a:ln>
        </p:spPr>
        <p:txBody>
          <a:bodyPr anchorCtr="0" anchor="t" bIns="91425" lIns="91425" spcFirstLastPara="1" rIns="91425" wrap="square" tIns="91425">
            <a:noAutofit/>
          </a:bodyPr>
          <a:lstStyle>
            <a:lvl1pPr lvl="0">
              <a:lnSpc>
                <a:spcPct val="60000"/>
              </a:lnSpc>
              <a:spcBef>
                <a:spcPts val="0"/>
              </a:spcBef>
              <a:spcAft>
                <a:spcPts val="0"/>
              </a:spcAft>
              <a:buClr>
                <a:schemeClr val="dk1"/>
              </a:buClr>
              <a:buSzPts val="4800"/>
              <a:buFont typeface="Darker Grotesque"/>
              <a:buNone/>
              <a:defRPr b="1" sz="4800">
                <a:solidFill>
                  <a:schemeClr val="dk1"/>
                </a:solidFill>
                <a:latin typeface="Darker Grotesque"/>
                <a:ea typeface="Darker Grotesque"/>
                <a:cs typeface="Darker Grotesque"/>
                <a:sym typeface="Darker Grotesque"/>
              </a:defRPr>
            </a:lvl1pPr>
            <a:lvl2pPr lvl="1">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2pPr>
            <a:lvl3pPr lvl="2">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3pPr>
            <a:lvl4pPr lvl="3">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4pPr>
            <a:lvl5pPr lvl="4">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5pPr>
            <a:lvl6pPr lvl="5">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6pPr>
            <a:lvl7pPr lvl="6">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7pPr>
            <a:lvl8pPr lvl="7">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8pPr>
            <a:lvl9pPr lvl="8">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9pPr>
          </a:lstStyle>
          <a:p/>
        </p:txBody>
      </p:sp>
      <p:sp>
        <p:nvSpPr>
          <p:cNvPr id="512" name="Google Shape;512;p58"/>
          <p:cNvSpPr txBox="1"/>
          <p:nvPr>
            <p:ph idx="1" type="body"/>
          </p:nvPr>
        </p:nvSpPr>
        <p:spPr>
          <a:xfrm>
            <a:off x="230900" y="3328825"/>
            <a:ext cx="6547200" cy="15912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1pPr>
            <a:lvl2pPr indent="-292100" lvl="1" marL="914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2pPr>
            <a:lvl3pPr indent="-292100" lvl="2" marL="1371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3pPr>
            <a:lvl4pPr indent="-292100" lvl="3" marL="1828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4pPr>
            <a:lvl5pPr indent="-292100" lvl="4" marL="22860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5pPr>
            <a:lvl6pPr indent="-292100" lvl="5" marL="2743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6pPr>
            <a:lvl7pPr indent="-292100" lvl="6" marL="3200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7pPr>
            <a:lvl8pPr indent="-292100" lvl="7" marL="3657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8pPr>
            <a:lvl9pPr indent="-292100" lvl="8" marL="4114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1">
          <p15:clr>
            <a:srgbClr val="E46962"/>
          </p15:clr>
        </p15:guide>
        <p15:guide id="3" orient="horz" pos="3099">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744">
          <p15:clr>
            <a:srgbClr val="E46962"/>
          </p15:clr>
        </p15:guide>
        <p15:guide id="20" pos="3816">
          <p15:clr>
            <a:srgbClr val="E46962"/>
          </p15:clr>
        </p15:guide>
        <p15:guide id="21" pos="4194">
          <p15:clr>
            <a:srgbClr val="E46962"/>
          </p15:clr>
        </p15:guide>
        <p15:guide id="22" pos="4270">
          <p15:clr>
            <a:srgbClr val="E46962"/>
          </p15:clr>
        </p15:guide>
        <p15:guide id="23" pos="4644">
          <p15:clr>
            <a:srgbClr val="E46962"/>
          </p15:clr>
        </p15:guide>
        <p15:guide id="24" pos="4720">
          <p15:clr>
            <a:srgbClr val="E46962"/>
          </p15:clr>
        </p15:guide>
        <p15:guide id="25" pos="5094">
          <p15:clr>
            <a:srgbClr val="E46962"/>
          </p15:clr>
        </p15:guide>
        <p15:guide id="26" pos="5170">
          <p15:clr>
            <a:srgbClr val="E46962"/>
          </p15:clr>
        </p15:guide>
        <p15:guide id="27" pos="5544">
          <p15:clr>
            <a:srgbClr val="E46962"/>
          </p15:clr>
        </p15:guide>
        <p15:guide id="28" pos="5616">
          <p15:clr>
            <a:srgbClr val="E46962"/>
          </p15:clr>
        </p15:guide>
        <p15:guide id="29" orient="horz" pos="2927">
          <p15:clr>
            <a:srgbClr val="E46962"/>
          </p15:clr>
        </p15:guide>
        <p15:guide id="30"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gif"/><Relationship Id="rId5"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03"/>
          <p:cNvSpPr txBox="1"/>
          <p:nvPr>
            <p:ph type="title"/>
          </p:nvPr>
        </p:nvSpPr>
        <p:spPr>
          <a:xfrm>
            <a:off x="114300" y="92175"/>
            <a:ext cx="8915400" cy="23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900"/>
              <a:t>MASTERMIND RIVALS</a:t>
            </a:r>
            <a:endParaRPr sz="11900"/>
          </a:p>
        </p:txBody>
      </p:sp>
      <p:sp>
        <p:nvSpPr>
          <p:cNvPr id="873" name="Google Shape;873;p103"/>
          <p:cNvSpPr txBox="1"/>
          <p:nvPr>
            <p:ph idx="2" type="title"/>
          </p:nvPr>
        </p:nvSpPr>
        <p:spPr>
          <a:xfrm>
            <a:off x="4373300" y="3665450"/>
            <a:ext cx="4305600" cy="1254600"/>
          </a:xfrm>
          <a:prstGeom prst="rect">
            <a:avLst/>
          </a:prstGeom>
        </p:spPr>
        <p:txBody>
          <a:bodyPr anchorCtr="0" anchor="b" bIns="91425" lIns="91425" spcFirstLastPara="1" rIns="91425" wrap="square" tIns="91425">
            <a:normAutofit fontScale="90000"/>
          </a:bodyPr>
          <a:lstStyle/>
          <a:p>
            <a:pPr indent="0" lvl="0" marL="0" rtl="0" algn="l">
              <a:lnSpc>
                <a:spcPct val="50000"/>
              </a:lnSpc>
              <a:spcBef>
                <a:spcPts val="0"/>
              </a:spcBef>
              <a:spcAft>
                <a:spcPts val="0"/>
              </a:spcAft>
              <a:buClr>
                <a:schemeClr val="lt1"/>
              </a:buClr>
              <a:buSzPts val="990"/>
              <a:buFont typeface="Arial"/>
              <a:buNone/>
            </a:pPr>
            <a:r>
              <a:rPr lang="en" sz="5900"/>
              <a:t>Felix</a:t>
            </a:r>
            <a:br>
              <a:rPr lang="en" sz="5900"/>
            </a:br>
            <a:r>
              <a:rPr lang="en" sz="5900"/>
              <a:t>Saul</a:t>
            </a:r>
            <a:endParaRPr sz="5900"/>
          </a:p>
          <a:p>
            <a:pPr indent="0" lvl="0" marL="0" rtl="0" algn="l">
              <a:lnSpc>
                <a:spcPct val="50000"/>
              </a:lnSpc>
              <a:spcBef>
                <a:spcPts val="0"/>
              </a:spcBef>
              <a:spcAft>
                <a:spcPts val="0"/>
              </a:spcAft>
              <a:buClr>
                <a:schemeClr val="lt1"/>
              </a:buClr>
              <a:buSzPts val="990"/>
              <a:buFont typeface="Arial"/>
              <a:buNone/>
            </a:pPr>
            <a:r>
              <a:rPr lang="en" sz="5900"/>
              <a:t>Max</a:t>
            </a:r>
            <a:endParaRPr sz="5900"/>
          </a:p>
        </p:txBody>
      </p:sp>
      <p:sp>
        <p:nvSpPr>
          <p:cNvPr id="874" name="Google Shape;874;p103"/>
          <p:cNvSpPr txBox="1"/>
          <p:nvPr>
            <p:ph type="title"/>
          </p:nvPr>
        </p:nvSpPr>
        <p:spPr>
          <a:xfrm>
            <a:off x="213356" y="4592400"/>
            <a:ext cx="36588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Mastermind Inc.</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4"/>
          <p:cNvSpPr txBox="1"/>
          <p:nvPr>
            <p:ph idx="1" type="body"/>
          </p:nvPr>
        </p:nvSpPr>
        <p:spPr>
          <a:xfrm>
            <a:off x="2939450" y="3461875"/>
            <a:ext cx="5807100" cy="10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400"/>
              <a:t>Mastermind is a 4v4 third-person shooter with 2 extra player called mastermind who sits at the beginning of each bases. The goal of the game is to destroy the opponent mastermind. The mastermind works like a support hacker closing/opening door for its allies dropping loot on them such as extra ammunition.</a:t>
            </a:r>
            <a:endParaRPr sz="1400"/>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sp>
        <p:nvSpPr>
          <p:cNvPr id="880" name="Google Shape;880;p104"/>
          <p:cNvSpPr txBox="1"/>
          <p:nvPr>
            <p:ph idx="2" type="body"/>
          </p:nvPr>
        </p:nvSpPr>
        <p:spPr>
          <a:xfrm>
            <a:off x="228550" y="1647025"/>
            <a:ext cx="2862900" cy="1624500"/>
          </a:xfrm>
          <a:prstGeom prst="rect">
            <a:avLst/>
          </a:prstGeom>
        </p:spPr>
        <p:txBody>
          <a:bodyPr anchorCtr="0" anchor="b" bIns="91425" lIns="91425" spcFirstLastPara="1" rIns="91425" wrap="square" tIns="91425">
            <a:noAutofit/>
          </a:bodyPr>
          <a:lstStyle/>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KILL MASTERMIND</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KILL ENEMY PLAYERS</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CONTROL AREAS</a:t>
            </a:r>
            <a:endParaRPr>
              <a:latin typeface="Archivo Medium"/>
              <a:ea typeface="Archivo Medium"/>
              <a:cs typeface="Archivo Medium"/>
              <a:sym typeface="Archivo Medium"/>
            </a:endParaRPr>
          </a:p>
        </p:txBody>
      </p:sp>
      <p:sp>
        <p:nvSpPr>
          <p:cNvPr id="881" name="Google Shape;881;p104"/>
          <p:cNvSpPr txBox="1"/>
          <p:nvPr>
            <p:ph idx="5" type="subTitle"/>
          </p:nvPr>
        </p:nvSpPr>
        <p:spPr>
          <a:xfrm>
            <a:off x="291900" y="267300"/>
            <a:ext cx="24198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Soldier</a:t>
            </a:r>
            <a:endParaRPr/>
          </a:p>
        </p:txBody>
      </p:sp>
      <p:sp>
        <p:nvSpPr>
          <p:cNvPr id="882" name="Google Shape;882;p104"/>
          <p:cNvSpPr txBox="1"/>
          <p:nvPr>
            <p:ph idx="6" type="subTitle"/>
          </p:nvPr>
        </p:nvSpPr>
        <p:spPr>
          <a:xfrm>
            <a:off x="3266546" y="267300"/>
            <a:ext cx="23184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Mastermind</a:t>
            </a:r>
            <a:endParaRPr/>
          </a:p>
        </p:txBody>
      </p:sp>
      <p:sp>
        <p:nvSpPr>
          <p:cNvPr id="883" name="Google Shape;883;p104"/>
          <p:cNvSpPr txBox="1"/>
          <p:nvPr>
            <p:ph idx="7" type="subTitle"/>
          </p:nvPr>
        </p:nvSpPr>
        <p:spPr>
          <a:xfrm>
            <a:off x="6127250" y="267300"/>
            <a:ext cx="24198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Arena</a:t>
            </a:r>
            <a:endParaRPr/>
          </a:p>
        </p:txBody>
      </p:sp>
      <p:sp>
        <p:nvSpPr>
          <p:cNvPr id="884" name="Google Shape;884;p104"/>
          <p:cNvSpPr txBox="1"/>
          <p:nvPr>
            <p:ph idx="3" type="body"/>
          </p:nvPr>
        </p:nvSpPr>
        <p:spPr>
          <a:xfrm>
            <a:off x="3205675" y="1647025"/>
            <a:ext cx="2740500" cy="1624500"/>
          </a:xfrm>
          <a:prstGeom prst="rect">
            <a:avLst/>
          </a:prstGeom>
        </p:spPr>
        <p:txBody>
          <a:bodyPr anchorCtr="0" anchor="b" bIns="91425" lIns="91425" spcFirstLastPara="1" rIns="91425" wrap="square" tIns="91425">
            <a:noAutofit/>
          </a:bodyPr>
          <a:lstStyle/>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PROVIDE SUPPORT</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INTERACT WITH MAP</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SURVIVE</a:t>
            </a:r>
            <a:endParaRPr>
              <a:latin typeface="Archivo Medium"/>
              <a:ea typeface="Archivo Medium"/>
              <a:cs typeface="Archivo Medium"/>
              <a:sym typeface="Archivo Medium"/>
            </a:endParaRPr>
          </a:p>
        </p:txBody>
      </p:sp>
      <p:sp>
        <p:nvSpPr>
          <p:cNvPr id="885" name="Google Shape;885;p104"/>
          <p:cNvSpPr txBox="1"/>
          <p:nvPr>
            <p:ph type="title"/>
          </p:nvPr>
        </p:nvSpPr>
        <p:spPr>
          <a:xfrm>
            <a:off x="342900" y="3512250"/>
            <a:ext cx="3457200" cy="8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sp>
        <p:nvSpPr>
          <p:cNvPr id="886" name="Google Shape;886;p104"/>
          <p:cNvSpPr txBox="1"/>
          <p:nvPr>
            <p:ph idx="4" type="body"/>
          </p:nvPr>
        </p:nvSpPr>
        <p:spPr>
          <a:xfrm>
            <a:off x="6052500" y="1647025"/>
            <a:ext cx="2862900" cy="1624500"/>
          </a:xfrm>
          <a:prstGeom prst="rect">
            <a:avLst/>
          </a:prstGeom>
        </p:spPr>
        <p:txBody>
          <a:bodyPr anchorCtr="0" anchor="b" bIns="91425" lIns="91425" spcFirstLastPara="1" rIns="91425" wrap="square" tIns="91425">
            <a:noAutofit/>
          </a:bodyPr>
          <a:lstStyle/>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TURRETS</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HEALS</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AMMO</a:t>
            </a:r>
            <a:endParaRPr>
              <a:latin typeface="Archivo Medium"/>
              <a:ea typeface="Archivo Medium"/>
              <a:cs typeface="Archivo Medium"/>
              <a:sym typeface="Archivo Medium"/>
            </a:endParaRPr>
          </a:p>
          <a:p>
            <a:pPr indent="-342900" lvl="0" marL="457200" rtl="0" algn="l">
              <a:lnSpc>
                <a:spcPct val="115000"/>
              </a:lnSpc>
              <a:spcBef>
                <a:spcPts val="0"/>
              </a:spcBef>
              <a:spcAft>
                <a:spcPts val="0"/>
              </a:spcAft>
              <a:buSzPts val="1800"/>
              <a:buFont typeface="Archivo Medium"/>
              <a:buChar char="➔"/>
            </a:pPr>
            <a:r>
              <a:rPr lang="en">
                <a:latin typeface="Archivo Medium"/>
                <a:ea typeface="Archivo Medium"/>
                <a:cs typeface="Archivo Medium"/>
                <a:sym typeface="Archivo Medium"/>
              </a:rPr>
              <a:t>ENVIRONMENT</a:t>
            </a:r>
            <a:endParaRPr>
              <a:latin typeface="Archivo Medium"/>
              <a:ea typeface="Archivo Medium"/>
              <a:cs typeface="Archivo Medium"/>
              <a:sym typeface="Archivo Medium"/>
            </a:endParaRPr>
          </a:p>
        </p:txBody>
      </p:sp>
      <p:sp>
        <p:nvSpPr>
          <p:cNvPr id="887" name="Google Shape;887;p104"/>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Mastermind Inc.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05"/>
          <p:cNvSpPr txBox="1"/>
          <p:nvPr>
            <p:ph idx="3" type="body"/>
          </p:nvPr>
        </p:nvSpPr>
        <p:spPr>
          <a:xfrm>
            <a:off x="5349150" y="248725"/>
            <a:ext cx="3452700" cy="1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is 4 soldier in each team with the role of destroying the opponent mastermind. They provide vision for their mastermind as well as being able to take control of area that give their mastermind bonuses.</a:t>
            </a:r>
            <a:endParaRPr sz="2000"/>
          </a:p>
        </p:txBody>
      </p:sp>
      <p:sp>
        <p:nvSpPr>
          <p:cNvPr id="893" name="Google Shape;893;p105"/>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Mastermind Inc.</a:t>
            </a:r>
            <a:endParaRPr/>
          </a:p>
        </p:txBody>
      </p:sp>
      <p:sp>
        <p:nvSpPr>
          <p:cNvPr id="894" name="Google Shape;894;p105"/>
          <p:cNvSpPr txBox="1"/>
          <p:nvPr>
            <p:ph type="title"/>
          </p:nvPr>
        </p:nvSpPr>
        <p:spPr>
          <a:xfrm>
            <a:off x="228600" y="223625"/>
            <a:ext cx="8686800" cy="11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Soldier</a:t>
            </a:r>
            <a:endParaRPr/>
          </a:p>
        </p:txBody>
      </p:sp>
      <p:pic>
        <p:nvPicPr>
          <p:cNvPr id="895" name="Google Shape;895;p105"/>
          <p:cNvPicPr preferRelativeResize="0"/>
          <p:nvPr/>
        </p:nvPicPr>
        <p:blipFill>
          <a:blip r:embed="rId3">
            <a:alphaModFix/>
          </a:blip>
          <a:stretch>
            <a:fillRect/>
          </a:stretch>
        </p:blipFill>
        <p:spPr>
          <a:xfrm>
            <a:off x="405412" y="1507550"/>
            <a:ext cx="2603226" cy="3217075"/>
          </a:xfrm>
          <a:prstGeom prst="rect">
            <a:avLst/>
          </a:prstGeom>
          <a:noFill/>
          <a:ln>
            <a:noFill/>
          </a:ln>
        </p:spPr>
      </p:pic>
      <p:pic>
        <p:nvPicPr>
          <p:cNvPr id="896" name="Google Shape;896;p105"/>
          <p:cNvPicPr preferRelativeResize="0"/>
          <p:nvPr/>
        </p:nvPicPr>
        <p:blipFill>
          <a:blip r:embed="rId4">
            <a:alphaModFix/>
          </a:blip>
          <a:stretch>
            <a:fillRect/>
          </a:stretch>
        </p:blipFill>
        <p:spPr>
          <a:xfrm>
            <a:off x="3247713" y="3069425"/>
            <a:ext cx="2804675" cy="1577624"/>
          </a:xfrm>
          <a:prstGeom prst="rect">
            <a:avLst/>
          </a:prstGeom>
          <a:noFill/>
          <a:ln>
            <a:noFill/>
          </a:ln>
        </p:spPr>
      </p:pic>
      <p:pic>
        <p:nvPicPr>
          <p:cNvPr descr="a painting of a futuristic landscape with a giant elephant in the foreground and a castle in the background . (Provided by Tenor)" id="897" name="Google Shape;897;p105"/>
          <p:cNvPicPr preferRelativeResize="0"/>
          <p:nvPr/>
        </p:nvPicPr>
        <p:blipFill>
          <a:blip r:embed="rId5">
            <a:alphaModFix/>
          </a:blip>
          <a:stretch>
            <a:fillRect/>
          </a:stretch>
        </p:blipFill>
        <p:spPr>
          <a:xfrm>
            <a:off x="6291475" y="3097570"/>
            <a:ext cx="2715499" cy="152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6"/>
          <p:cNvSpPr txBox="1"/>
          <p:nvPr>
            <p:ph idx="3" type="body"/>
          </p:nvPr>
        </p:nvSpPr>
        <p:spPr>
          <a:xfrm>
            <a:off x="4178700" y="1698450"/>
            <a:ext cx="4685700" cy="17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Mastermind look at the game through a screen were they can see the entire map and their ally soldiers. They can hack part of the map to help their allies such as opening or closing doors, pinging their allies to guide them and teleporting loot crate to an ally soldier.</a:t>
            </a:r>
            <a:endParaRPr sz="1700"/>
          </a:p>
        </p:txBody>
      </p:sp>
      <p:sp>
        <p:nvSpPr>
          <p:cNvPr id="903" name="Google Shape;903;p106"/>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Mastermind Inc.</a:t>
            </a:r>
            <a:endParaRPr/>
          </a:p>
        </p:txBody>
      </p:sp>
      <p:sp>
        <p:nvSpPr>
          <p:cNvPr id="904" name="Google Shape;904;p106"/>
          <p:cNvSpPr txBox="1"/>
          <p:nvPr>
            <p:ph type="title"/>
          </p:nvPr>
        </p:nvSpPr>
        <p:spPr>
          <a:xfrm>
            <a:off x="228600" y="371000"/>
            <a:ext cx="8686800" cy="11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Mastermind</a:t>
            </a:r>
            <a:endParaRPr/>
          </a:p>
        </p:txBody>
      </p:sp>
      <p:pic>
        <p:nvPicPr>
          <p:cNvPr id="905" name="Google Shape;905;p106"/>
          <p:cNvPicPr preferRelativeResize="0"/>
          <p:nvPr/>
        </p:nvPicPr>
        <p:blipFill>
          <a:blip r:embed="rId3">
            <a:alphaModFix/>
          </a:blip>
          <a:stretch>
            <a:fillRect/>
          </a:stretch>
        </p:blipFill>
        <p:spPr>
          <a:xfrm>
            <a:off x="269570" y="2099388"/>
            <a:ext cx="3738349" cy="2102175"/>
          </a:xfrm>
          <a:prstGeom prst="rect">
            <a:avLst/>
          </a:prstGeom>
          <a:noFill/>
          <a:ln>
            <a:noFill/>
          </a:ln>
        </p:spPr>
      </p:pic>
      <p:pic>
        <p:nvPicPr>
          <p:cNvPr descr="a man wearing a mask is typing on a laptop computer . (Provided by Tenor)" id="906" name="Google Shape;906;p106"/>
          <p:cNvPicPr preferRelativeResize="0"/>
          <p:nvPr/>
        </p:nvPicPr>
        <p:blipFill>
          <a:blip r:embed="rId4">
            <a:alphaModFix/>
          </a:blip>
          <a:stretch>
            <a:fillRect/>
          </a:stretch>
        </p:blipFill>
        <p:spPr>
          <a:xfrm>
            <a:off x="7495873" y="160575"/>
            <a:ext cx="1422699" cy="1530256"/>
          </a:xfrm>
          <a:prstGeom prst="rect">
            <a:avLst/>
          </a:prstGeom>
          <a:noFill/>
          <a:ln>
            <a:noFill/>
          </a:ln>
        </p:spPr>
      </p:pic>
      <p:pic>
        <p:nvPicPr>
          <p:cNvPr descr="a screen shot of a video game that says 12 am (Provided by Tenor)" id="907" name="Google Shape;907;p106"/>
          <p:cNvPicPr preferRelativeResize="0"/>
          <p:nvPr/>
        </p:nvPicPr>
        <p:blipFill>
          <a:blip r:embed="rId5">
            <a:alphaModFix/>
          </a:blip>
          <a:stretch>
            <a:fillRect/>
          </a:stretch>
        </p:blipFill>
        <p:spPr>
          <a:xfrm>
            <a:off x="5229250" y="3420875"/>
            <a:ext cx="2366350" cy="133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7"/>
          <p:cNvSpPr txBox="1"/>
          <p:nvPr>
            <p:ph idx="3" type="body"/>
          </p:nvPr>
        </p:nvSpPr>
        <p:spPr>
          <a:xfrm>
            <a:off x="5110350" y="248725"/>
            <a:ext cx="3615900" cy="14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arena is going to be a sort of militaristic sci fi base with ton of things for the mastermind to interact with.</a:t>
            </a:r>
            <a:endParaRPr sz="1600"/>
          </a:p>
        </p:txBody>
      </p:sp>
      <p:sp>
        <p:nvSpPr>
          <p:cNvPr id="913" name="Google Shape;913;p107"/>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Mastermind Inc.</a:t>
            </a:r>
            <a:endParaRPr/>
          </a:p>
        </p:txBody>
      </p:sp>
      <p:sp>
        <p:nvSpPr>
          <p:cNvPr id="914" name="Google Shape;914;p107"/>
          <p:cNvSpPr txBox="1"/>
          <p:nvPr>
            <p:ph type="title"/>
          </p:nvPr>
        </p:nvSpPr>
        <p:spPr>
          <a:xfrm>
            <a:off x="228600" y="248725"/>
            <a:ext cx="3876600" cy="11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Arena</a:t>
            </a:r>
            <a:endParaRPr/>
          </a:p>
        </p:txBody>
      </p:sp>
      <p:sp>
        <p:nvSpPr>
          <p:cNvPr id="915" name="Google Shape;915;p107"/>
          <p:cNvSpPr txBox="1"/>
          <p:nvPr>
            <p:ph idx="3" type="body"/>
          </p:nvPr>
        </p:nvSpPr>
        <p:spPr>
          <a:xfrm>
            <a:off x="5408225" y="1643675"/>
            <a:ext cx="1803600" cy="133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Doors</a:t>
            </a:r>
            <a:endParaRPr sz="1600"/>
          </a:p>
          <a:p>
            <a:pPr indent="-330200" lvl="0" marL="457200" rtl="0" algn="l">
              <a:spcBef>
                <a:spcPts val="0"/>
              </a:spcBef>
              <a:spcAft>
                <a:spcPts val="0"/>
              </a:spcAft>
              <a:buSzPts val="1600"/>
              <a:buChar char="●"/>
            </a:pPr>
            <a:r>
              <a:rPr lang="en" sz="1600"/>
              <a:t>Walls</a:t>
            </a:r>
            <a:endParaRPr sz="1600"/>
          </a:p>
          <a:p>
            <a:pPr indent="-330200" lvl="0" marL="457200" rtl="0" algn="l">
              <a:spcBef>
                <a:spcPts val="0"/>
              </a:spcBef>
              <a:spcAft>
                <a:spcPts val="0"/>
              </a:spcAft>
              <a:buSzPts val="1600"/>
              <a:buChar char="●"/>
            </a:pPr>
            <a:r>
              <a:rPr lang="en" sz="1600"/>
              <a:t>Platforms</a:t>
            </a:r>
            <a:endParaRPr sz="1600"/>
          </a:p>
          <a:p>
            <a:pPr indent="-330200" lvl="0" marL="457200" rtl="0" algn="l">
              <a:spcBef>
                <a:spcPts val="0"/>
              </a:spcBef>
              <a:spcAft>
                <a:spcPts val="0"/>
              </a:spcAft>
              <a:buSzPts val="1600"/>
              <a:buChar char="●"/>
            </a:pPr>
            <a:r>
              <a:rPr lang="en" sz="1600"/>
              <a:t>Turrets</a:t>
            </a:r>
            <a:endParaRPr sz="1600"/>
          </a:p>
        </p:txBody>
      </p:sp>
      <p:pic>
        <p:nvPicPr>
          <p:cNvPr id="916" name="Google Shape;916;p107"/>
          <p:cNvPicPr preferRelativeResize="0"/>
          <p:nvPr/>
        </p:nvPicPr>
        <p:blipFill>
          <a:blip r:embed="rId3">
            <a:alphaModFix/>
          </a:blip>
          <a:stretch>
            <a:fillRect/>
          </a:stretch>
        </p:blipFill>
        <p:spPr>
          <a:xfrm>
            <a:off x="3940700" y="294300"/>
            <a:ext cx="1148050" cy="1148050"/>
          </a:xfrm>
          <a:prstGeom prst="rect">
            <a:avLst/>
          </a:prstGeom>
          <a:noFill/>
          <a:ln>
            <a:noFill/>
          </a:ln>
        </p:spPr>
      </p:pic>
      <p:pic>
        <p:nvPicPr>
          <p:cNvPr id="917" name="Google Shape;917;p107"/>
          <p:cNvPicPr preferRelativeResize="0"/>
          <p:nvPr/>
        </p:nvPicPr>
        <p:blipFill>
          <a:blip r:embed="rId4">
            <a:alphaModFix/>
          </a:blip>
          <a:stretch>
            <a:fillRect/>
          </a:stretch>
        </p:blipFill>
        <p:spPr>
          <a:xfrm>
            <a:off x="228600" y="1643675"/>
            <a:ext cx="5095574" cy="2866261"/>
          </a:xfrm>
          <a:prstGeom prst="rect">
            <a:avLst/>
          </a:prstGeom>
          <a:noFill/>
          <a:ln>
            <a:noFill/>
          </a:ln>
        </p:spPr>
      </p:pic>
      <p:pic>
        <p:nvPicPr>
          <p:cNvPr descr="a pink cartoon character is flying through a purple hole . (Provided by Tenor)" id="918" name="Google Shape;918;p107"/>
          <p:cNvPicPr preferRelativeResize="0"/>
          <p:nvPr/>
        </p:nvPicPr>
        <p:blipFill>
          <a:blip r:embed="rId5">
            <a:alphaModFix/>
          </a:blip>
          <a:stretch>
            <a:fillRect/>
          </a:stretch>
        </p:blipFill>
        <p:spPr>
          <a:xfrm>
            <a:off x="5847375" y="3109825"/>
            <a:ext cx="2701526" cy="1400100"/>
          </a:xfrm>
          <a:prstGeom prst="rect">
            <a:avLst/>
          </a:prstGeom>
          <a:noFill/>
          <a:ln>
            <a:noFill/>
          </a:ln>
        </p:spPr>
      </p:pic>
      <p:sp>
        <p:nvSpPr>
          <p:cNvPr id="919" name="Google Shape;919;p107"/>
          <p:cNvSpPr txBox="1"/>
          <p:nvPr/>
        </p:nvSpPr>
        <p:spPr>
          <a:xfrm>
            <a:off x="7038875" y="1648825"/>
            <a:ext cx="2162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rchivo"/>
              <a:buChar char="●"/>
            </a:pPr>
            <a:r>
              <a:rPr lang="en" sz="1600">
                <a:solidFill>
                  <a:schemeClr val="dk1"/>
                </a:solidFill>
                <a:latin typeface="Archivo"/>
                <a:ea typeface="Archivo"/>
                <a:cs typeface="Archivo"/>
                <a:sym typeface="Archivo"/>
              </a:rPr>
              <a:t>Heals</a:t>
            </a:r>
            <a:endParaRPr sz="1600">
              <a:solidFill>
                <a:schemeClr val="dk1"/>
              </a:solidFill>
              <a:latin typeface="Archivo"/>
              <a:ea typeface="Archivo"/>
              <a:cs typeface="Archivo"/>
              <a:sym typeface="Archivo"/>
            </a:endParaRPr>
          </a:p>
          <a:p>
            <a:pPr indent="-330200" lvl="0" marL="457200" rtl="0" algn="l">
              <a:spcBef>
                <a:spcPts val="0"/>
              </a:spcBef>
              <a:spcAft>
                <a:spcPts val="0"/>
              </a:spcAft>
              <a:buClr>
                <a:schemeClr val="dk1"/>
              </a:buClr>
              <a:buSzPts val="1600"/>
              <a:buFont typeface="Archivo"/>
              <a:buChar char="●"/>
            </a:pPr>
            <a:r>
              <a:rPr lang="en" sz="1600">
                <a:solidFill>
                  <a:schemeClr val="dk1"/>
                </a:solidFill>
                <a:latin typeface="Archivo"/>
                <a:ea typeface="Archivo"/>
                <a:cs typeface="Archivo"/>
                <a:sym typeface="Archivo"/>
              </a:rPr>
              <a:t>Ammo</a:t>
            </a:r>
            <a:endParaRPr sz="1600">
              <a:solidFill>
                <a:schemeClr val="dk1"/>
              </a:solidFill>
              <a:latin typeface="Archivo"/>
              <a:ea typeface="Archivo"/>
              <a:cs typeface="Archivo"/>
              <a:sym typeface="Archivo"/>
            </a:endParaRPr>
          </a:p>
          <a:p>
            <a:pPr indent="-330200" lvl="0" marL="457200" rtl="0" algn="l">
              <a:spcBef>
                <a:spcPts val="0"/>
              </a:spcBef>
              <a:spcAft>
                <a:spcPts val="0"/>
              </a:spcAft>
              <a:buClr>
                <a:schemeClr val="dk1"/>
              </a:buClr>
              <a:buSzPts val="1600"/>
              <a:buFont typeface="Archivo"/>
              <a:buChar char="●"/>
            </a:pPr>
            <a:r>
              <a:rPr lang="en" sz="1600">
                <a:solidFill>
                  <a:schemeClr val="dk1"/>
                </a:solidFill>
                <a:latin typeface="Archivo"/>
                <a:ea typeface="Archivo"/>
                <a:cs typeface="Archivo"/>
                <a:sym typeface="Archivo"/>
              </a:rPr>
              <a:t>Traps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8"/>
          <p:cNvSpPr/>
          <p:nvPr/>
        </p:nvSpPr>
        <p:spPr>
          <a:xfrm>
            <a:off x="761350" y="605550"/>
            <a:ext cx="7746600" cy="41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25" name="Google Shape;925;p108"/>
          <p:cNvSpPr/>
          <p:nvPr/>
        </p:nvSpPr>
        <p:spPr>
          <a:xfrm>
            <a:off x="761350" y="2013300"/>
            <a:ext cx="811500" cy="13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26" name="Google Shape;926;p108"/>
          <p:cNvSpPr txBox="1"/>
          <p:nvPr/>
        </p:nvSpPr>
        <p:spPr>
          <a:xfrm>
            <a:off x="707800" y="2493000"/>
            <a:ext cx="9186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Mastermind 1</a:t>
            </a:r>
            <a:endParaRPr sz="1000">
              <a:solidFill>
                <a:schemeClr val="dk1"/>
              </a:solidFill>
              <a:latin typeface="Archivo"/>
              <a:ea typeface="Archivo"/>
              <a:cs typeface="Archivo"/>
              <a:sym typeface="Archivo"/>
            </a:endParaRPr>
          </a:p>
        </p:txBody>
      </p:sp>
      <p:sp>
        <p:nvSpPr>
          <p:cNvPr id="927" name="Google Shape;927;p108"/>
          <p:cNvSpPr/>
          <p:nvPr/>
        </p:nvSpPr>
        <p:spPr>
          <a:xfrm>
            <a:off x="7681550" y="2013300"/>
            <a:ext cx="811500" cy="13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28" name="Google Shape;928;p108"/>
          <p:cNvSpPr txBox="1"/>
          <p:nvPr/>
        </p:nvSpPr>
        <p:spPr>
          <a:xfrm>
            <a:off x="7628000" y="2493000"/>
            <a:ext cx="9186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Mastermind 2</a:t>
            </a:r>
            <a:endParaRPr sz="1000">
              <a:solidFill>
                <a:schemeClr val="dk1"/>
              </a:solidFill>
              <a:latin typeface="Archivo"/>
              <a:ea typeface="Archivo"/>
              <a:cs typeface="Archivo"/>
              <a:sym typeface="Archivo"/>
            </a:endParaRPr>
          </a:p>
        </p:txBody>
      </p:sp>
      <p:sp>
        <p:nvSpPr>
          <p:cNvPr id="929" name="Google Shape;929;p108"/>
          <p:cNvSpPr/>
          <p:nvPr/>
        </p:nvSpPr>
        <p:spPr>
          <a:xfrm>
            <a:off x="2525725" y="1156100"/>
            <a:ext cx="1671300" cy="10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0" name="Google Shape;930;p108"/>
          <p:cNvSpPr/>
          <p:nvPr/>
        </p:nvSpPr>
        <p:spPr>
          <a:xfrm>
            <a:off x="4806475" y="3277575"/>
            <a:ext cx="1671300" cy="111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1" name="Google Shape;931;p108"/>
          <p:cNvSpPr txBox="1"/>
          <p:nvPr/>
        </p:nvSpPr>
        <p:spPr>
          <a:xfrm>
            <a:off x="2902075" y="1447100"/>
            <a:ext cx="9186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Objective</a:t>
            </a:r>
            <a:r>
              <a:rPr lang="en" sz="1000">
                <a:solidFill>
                  <a:schemeClr val="dk1"/>
                </a:solidFill>
                <a:latin typeface="Archivo"/>
                <a:ea typeface="Archivo"/>
                <a:cs typeface="Archivo"/>
                <a:sym typeface="Archivo"/>
              </a:rPr>
              <a:t> Area</a:t>
            </a:r>
            <a:endParaRPr sz="1000">
              <a:solidFill>
                <a:schemeClr val="dk1"/>
              </a:solidFill>
              <a:latin typeface="Archivo"/>
              <a:ea typeface="Archivo"/>
              <a:cs typeface="Archivo"/>
              <a:sym typeface="Archivo"/>
            </a:endParaRPr>
          </a:p>
        </p:txBody>
      </p:sp>
      <p:sp>
        <p:nvSpPr>
          <p:cNvPr id="932" name="Google Shape;932;p108"/>
          <p:cNvSpPr txBox="1"/>
          <p:nvPr/>
        </p:nvSpPr>
        <p:spPr>
          <a:xfrm>
            <a:off x="5182825" y="3671775"/>
            <a:ext cx="9186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Objective Area</a:t>
            </a:r>
            <a:endParaRPr sz="1000">
              <a:solidFill>
                <a:schemeClr val="dk1"/>
              </a:solidFill>
              <a:latin typeface="Archivo"/>
              <a:ea typeface="Archivo"/>
              <a:cs typeface="Archivo"/>
              <a:sym typeface="Archivo"/>
            </a:endParaRPr>
          </a:p>
        </p:txBody>
      </p:sp>
      <p:sp>
        <p:nvSpPr>
          <p:cNvPr id="933" name="Google Shape;933;p108"/>
          <p:cNvSpPr/>
          <p:nvPr/>
        </p:nvSpPr>
        <p:spPr>
          <a:xfrm>
            <a:off x="1104250" y="1368450"/>
            <a:ext cx="125700" cy="40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4" name="Google Shape;934;p108"/>
          <p:cNvSpPr/>
          <p:nvPr/>
        </p:nvSpPr>
        <p:spPr>
          <a:xfrm flipH="1" rot="10800000">
            <a:off x="1104250" y="3463525"/>
            <a:ext cx="125700" cy="5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5" name="Google Shape;935;p108"/>
          <p:cNvSpPr/>
          <p:nvPr/>
        </p:nvSpPr>
        <p:spPr>
          <a:xfrm>
            <a:off x="8024450" y="1447100"/>
            <a:ext cx="125700" cy="40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6" name="Google Shape;936;p108"/>
          <p:cNvSpPr/>
          <p:nvPr/>
        </p:nvSpPr>
        <p:spPr>
          <a:xfrm flipH="1" rot="10800000">
            <a:off x="8024450" y="3542175"/>
            <a:ext cx="125700" cy="5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7" name="Google Shape;937;p108"/>
          <p:cNvSpPr/>
          <p:nvPr/>
        </p:nvSpPr>
        <p:spPr>
          <a:xfrm>
            <a:off x="2637850" y="2277800"/>
            <a:ext cx="125700" cy="182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8" name="Google Shape;938;p108"/>
          <p:cNvSpPr/>
          <p:nvPr/>
        </p:nvSpPr>
        <p:spPr>
          <a:xfrm>
            <a:off x="5492800" y="880850"/>
            <a:ext cx="125700" cy="165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9" name="Google Shape;939;p108"/>
          <p:cNvSpPr/>
          <p:nvPr/>
        </p:nvSpPr>
        <p:spPr>
          <a:xfrm>
            <a:off x="4409063" y="1879700"/>
            <a:ext cx="668700" cy="11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0" name="Google Shape;940;p108"/>
          <p:cNvSpPr/>
          <p:nvPr/>
        </p:nvSpPr>
        <p:spPr>
          <a:xfrm>
            <a:off x="3775000" y="3015125"/>
            <a:ext cx="422100" cy="13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1" name="Google Shape;941;p108"/>
          <p:cNvSpPr/>
          <p:nvPr/>
        </p:nvSpPr>
        <p:spPr>
          <a:xfrm>
            <a:off x="5077750" y="2418450"/>
            <a:ext cx="401100" cy="1179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2" name="Google Shape;942;p108"/>
          <p:cNvSpPr/>
          <p:nvPr/>
        </p:nvSpPr>
        <p:spPr>
          <a:xfrm rot="5400000">
            <a:off x="3637300" y="4470125"/>
            <a:ext cx="401100" cy="1179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3" name="Google Shape;943;p108"/>
          <p:cNvSpPr txBox="1"/>
          <p:nvPr/>
        </p:nvSpPr>
        <p:spPr>
          <a:xfrm>
            <a:off x="3596125" y="4465025"/>
            <a:ext cx="9186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Door</a:t>
            </a:r>
            <a:endParaRPr sz="1000">
              <a:solidFill>
                <a:schemeClr val="dk1"/>
              </a:solidFill>
              <a:latin typeface="Archivo"/>
              <a:ea typeface="Archivo"/>
              <a:cs typeface="Archivo"/>
              <a:sym typeface="Archivo"/>
            </a:endParaRPr>
          </a:p>
        </p:txBody>
      </p:sp>
      <p:sp>
        <p:nvSpPr>
          <p:cNvPr id="944" name="Google Shape;944;p108"/>
          <p:cNvSpPr txBox="1"/>
          <p:nvPr/>
        </p:nvSpPr>
        <p:spPr>
          <a:xfrm>
            <a:off x="4819000" y="2170700"/>
            <a:ext cx="9186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Door</a:t>
            </a:r>
            <a:endParaRPr sz="1000">
              <a:solidFill>
                <a:schemeClr val="dk1"/>
              </a:solidFill>
              <a:latin typeface="Archivo"/>
              <a:ea typeface="Archivo"/>
              <a:cs typeface="Archivo"/>
              <a:sym typeface="Archivo"/>
            </a:endParaRPr>
          </a:p>
        </p:txBody>
      </p:sp>
      <p:sp>
        <p:nvSpPr>
          <p:cNvPr id="945" name="Google Shape;945;p108"/>
          <p:cNvSpPr/>
          <p:nvPr/>
        </p:nvSpPr>
        <p:spPr>
          <a:xfrm>
            <a:off x="4197025" y="707925"/>
            <a:ext cx="401100" cy="401100"/>
          </a:xfrm>
          <a:prstGeom prst="diamond">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6" name="Google Shape;946;p108"/>
          <p:cNvSpPr/>
          <p:nvPr/>
        </p:nvSpPr>
        <p:spPr>
          <a:xfrm>
            <a:off x="4197025" y="3687525"/>
            <a:ext cx="401100" cy="401100"/>
          </a:xfrm>
          <a:prstGeom prst="diamond">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47" name="Google Shape;947;p108"/>
          <p:cNvSpPr txBox="1"/>
          <p:nvPr/>
        </p:nvSpPr>
        <p:spPr>
          <a:xfrm>
            <a:off x="3938275" y="3736675"/>
            <a:ext cx="9186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Turret</a:t>
            </a:r>
            <a:endParaRPr sz="1000">
              <a:solidFill>
                <a:schemeClr val="dk1"/>
              </a:solidFill>
              <a:latin typeface="Archivo"/>
              <a:ea typeface="Archivo"/>
              <a:cs typeface="Archivo"/>
              <a:sym typeface="Archivo"/>
            </a:endParaRPr>
          </a:p>
        </p:txBody>
      </p:sp>
      <p:sp>
        <p:nvSpPr>
          <p:cNvPr id="948" name="Google Shape;948;p108"/>
          <p:cNvSpPr txBox="1"/>
          <p:nvPr/>
        </p:nvSpPr>
        <p:spPr>
          <a:xfrm>
            <a:off x="3938275" y="707925"/>
            <a:ext cx="9186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Turret</a:t>
            </a:r>
            <a:endParaRPr sz="1000">
              <a:solidFill>
                <a:schemeClr val="dk1"/>
              </a:solidFill>
              <a:latin typeface="Archivo"/>
              <a:ea typeface="Archivo"/>
              <a:cs typeface="Archivo"/>
              <a:sym typeface="Archivo"/>
            </a:endParaRPr>
          </a:p>
        </p:txBody>
      </p:sp>
      <p:sp>
        <p:nvSpPr>
          <p:cNvPr id="949" name="Google Shape;949;p108"/>
          <p:cNvSpPr/>
          <p:nvPr/>
        </p:nvSpPr>
        <p:spPr>
          <a:xfrm>
            <a:off x="1738100" y="2013300"/>
            <a:ext cx="157200" cy="157500"/>
          </a:xfrm>
          <a:prstGeom prst="smileyFace">
            <a:avLst>
              <a:gd fmla="val 465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0" name="Google Shape;950;p108"/>
          <p:cNvSpPr/>
          <p:nvPr/>
        </p:nvSpPr>
        <p:spPr>
          <a:xfrm>
            <a:off x="1738100" y="2277800"/>
            <a:ext cx="157200" cy="157500"/>
          </a:xfrm>
          <a:prstGeom prst="smileyFace">
            <a:avLst>
              <a:gd fmla="val 465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1" name="Google Shape;951;p108"/>
          <p:cNvSpPr/>
          <p:nvPr/>
        </p:nvSpPr>
        <p:spPr>
          <a:xfrm>
            <a:off x="1738100" y="2591250"/>
            <a:ext cx="157200" cy="157500"/>
          </a:xfrm>
          <a:prstGeom prst="smileyFace">
            <a:avLst>
              <a:gd fmla="val 465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2" name="Google Shape;952;p108"/>
          <p:cNvSpPr/>
          <p:nvPr/>
        </p:nvSpPr>
        <p:spPr>
          <a:xfrm>
            <a:off x="1776600" y="2847000"/>
            <a:ext cx="157200" cy="157500"/>
          </a:xfrm>
          <a:prstGeom prst="smileyFace">
            <a:avLst>
              <a:gd fmla="val 465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3" name="Google Shape;953;p108"/>
          <p:cNvSpPr/>
          <p:nvPr/>
        </p:nvSpPr>
        <p:spPr>
          <a:xfrm>
            <a:off x="7332850" y="2170700"/>
            <a:ext cx="157200" cy="1575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4" name="Google Shape;954;p108"/>
          <p:cNvSpPr/>
          <p:nvPr/>
        </p:nvSpPr>
        <p:spPr>
          <a:xfrm>
            <a:off x="7332850" y="2435200"/>
            <a:ext cx="157200" cy="1575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5" name="Google Shape;955;p108"/>
          <p:cNvSpPr/>
          <p:nvPr/>
        </p:nvSpPr>
        <p:spPr>
          <a:xfrm>
            <a:off x="7332850" y="2748650"/>
            <a:ext cx="157200" cy="1575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6" name="Google Shape;956;p108"/>
          <p:cNvSpPr/>
          <p:nvPr/>
        </p:nvSpPr>
        <p:spPr>
          <a:xfrm>
            <a:off x="7371350" y="3004400"/>
            <a:ext cx="157200" cy="1575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7" name="Google Shape;957;p108"/>
          <p:cNvSpPr/>
          <p:nvPr/>
        </p:nvSpPr>
        <p:spPr>
          <a:xfrm>
            <a:off x="1088500" y="2906150"/>
            <a:ext cx="157200" cy="157500"/>
          </a:xfrm>
          <a:prstGeom prst="smileyFace">
            <a:avLst>
              <a:gd fmla="val 465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8" name="Google Shape;958;p108"/>
          <p:cNvSpPr/>
          <p:nvPr/>
        </p:nvSpPr>
        <p:spPr>
          <a:xfrm>
            <a:off x="8008700" y="2960175"/>
            <a:ext cx="157200" cy="1575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59" name="Google Shape;959;p108"/>
          <p:cNvSpPr/>
          <p:nvPr/>
        </p:nvSpPr>
        <p:spPr>
          <a:xfrm>
            <a:off x="1698775" y="951625"/>
            <a:ext cx="234900" cy="264600"/>
          </a:xfrm>
          <a:prstGeom prst="mathPlus">
            <a:avLst>
              <a:gd fmla="val 23520" name="adj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60" name="Google Shape;960;p108"/>
          <p:cNvSpPr/>
          <p:nvPr/>
        </p:nvSpPr>
        <p:spPr>
          <a:xfrm>
            <a:off x="6137425" y="1368450"/>
            <a:ext cx="272400" cy="264600"/>
          </a:xfrm>
          <a:prstGeom prst="mathPlus">
            <a:avLst>
              <a:gd fmla="val 23520" name="adj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61" name="Google Shape;961;p108"/>
          <p:cNvSpPr/>
          <p:nvPr/>
        </p:nvSpPr>
        <p:spPr>
          <a:xfrm>
            <a:off x="3740350" y="2315113"/>
            <a:ext cx="234900" cy="264600"/>
          </a:xfrm>
          <a:prstGeom prst="mathPlus">
            <a:avLst>
              <a:gd fmla="val 23520" name="adj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62" name="Google Shape;962;p108"/>
          <p:cNvSpPr/>
          <p:nvPr/>
        </p:nvSpPr>
        <p:spPr>
          <a:xfrm>
            <a:off x="6660750" y="3198913"/>
            <a:ext cx="234900" cy="264600"/>
          </a:xfrm>
          <a:prstGeom prst="mathPlus">
            <a:avLst>
              <a:gd fmla="val 23520" name="adj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9"/>
          <p:cNvSpPr txBox="1"/>
          <p:nvPr>
            <p:ph type="title"/>
          </p:nvPr>
        </p:nvSpPr>
        <p:spPr>
          <a:xfrm>
            <a:off x="114300" y="0"/>
            <a:ext cx="8915400" cy="9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t>Target audience </a:t>
            </a:r>
            <a:endParaRPr sz="8500"/>
          </a:p>
        </p:txBody>
      </p:sp>
      <p:pic>
        <p:nvPicPr>
          <p:cNvPr id="968" name="Google Shape;968;p109"/>
          <p:cNvPicPr preferRelativeResize="0"/>
          <p:nvPr/>
        </p:nvPicPr>
        <p:blipFill>
          <a:blip r:embed="rId3">
            <a:alphaModFix/>
          </a:blip>
          <a:stretch>
            <a:fillRect/>
          </a:stretch>
        </p:blipFill>
        <p:spPr>
          <a:xfrm>
            <a:off x="4814325" y="1810975"/>
            <a:ext cx="4215349" cy="3142876"/>
          </a:xfrm>
          <a:prstGeom prst="rect">
            <a:avLst/>
          </a:prstGeom>
          <a:noFill/>
          <a:ln>
            <a:noFill/>
          </a:ln>
        </p:spPr>
      </p:pic>
      <p:pic>
        <p:nvPicPr>
          <p:cNvPr id="969" name="Google Shape;969;p109"/>
          <p:cNvPicPr preferRelativeResize="0"/>
          <p:nvPr/>
        </p:nvPicPr>
        <p:blipFill>
          <a:blip r:embed="rId4">
            <a:alphaModFix/>
          </a:blip>
          <a:stretch>
            <a:fillRect/>
          </a:stretch>
        </p:blipFill>
        <p:spPr>
          <a:xfrm>
            <a:off x="114288" y="1844800"/>
            <a:ext cx="4215375" cy="3142874"/>
          </a:xfrm>
          <a:prstGeom prst="rect">
            <a:avLst/>
          </a:prstGeom>
          <a:noFill/>
          <a:ln>
            <a:noFill/>
          </a:ln>
        </p:spPr>
      </p:pic>
      <p:sp>
        <p:nvSpPr>
          <p:cNvPr id="970" name="Google Shape;970;p109"/>
          <p:cNvSpPr txBox="1"/>
          <p:nvPr/>
        </p:nvSpPr>
        <p:spPr>
          <a:xfrm>
            <a:off x="445750" y="904150"/>
            <a:ext cx="33546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FFFF"/>
                </a:solidFill>
                <a:latin typeface="Archivo"/>
                <a:ea typeface="Archivo"/>
                <a:cs typeface="Archivo"/>
                <a:sym typeface="Archivo"/>
              </a:rPr>
              <a:t>Gamers who enjoy third person shooters</a:t>
            </a:r>
            <a:endParaRPr sz="1700">
              <a:solidFill>
                <a:srgbClr val="00FFFF"/>
              </a:solidFill>
              <a:latin typeface="Archivo"/>
              <a:ea typeface="Archivo"/>
              <a:cs typeface="Archivo"/>
              <a:sym typeface="Archivo"/>
            </a:endParaRPr>
          </a:p>
        </p:txBody>
      </p:sp>
      <p:sp>
        <p:nvSpPr>
          <p:cNvPr id="971" name="Google Shape;971;p109"/>
          <p:cNvSpPr txBox="1"/>
          <p:nvPr/>
        </p:nvSpPr>
        <p:spPr>
          <a:xfrm>
            <a:off x="5021550" y="967300"/>
            <a:ext cx="35133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FFFF"/>
                </a:solidFill>
                <a:latin typeface="Archivo"/>
                <a:ea typeface="Archivo"/>
                <a:cs typeface="Archivo"/>
                <a:sym typeface="Archivo"/>
              </a:rPr>
              <a:t>Generation Z</a:t>
            </a:r>
            <a:endParaRPr sz="1700">
              <a:solidFill>
                <a:srgbClr val="00FFFF"/>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Plan">
  <a:themeElements>
    <a:clrScheme name="Simple Light">
      <a:dk1>
        <a:srgbClr val="1D1D1D"/>
      </a:dk1>
      <a:lt1>
        <a:srgbClr val="FFFFFF"/>
      </a:lt1>
      <a:dk2>
        <a:srgbClr val="ECC015"/>
      </a:dk2>
      <a:lt2>
        <a:srgbClr val="B54125"/>
      </a:lt2>
      <a:accent1>
        <a:srgbClr val="6F6F6F"/>
      </a:accent1>
      <a:accent2>
        <a:srgbClr val="F3F3F3"/>
      </a:accent2>
      <a:accent3>
        <a:srgbClr val="1F2124"/>
      </a:accent3>
      <a:accent4>
        <a:srgbClr val="6AA84F"/>
      </a:accent4>
      <a:accent5>
        <a:srgbClr val="E69138"/>
      </a:accent5>
      <a:accent6>
        <a:srgbClr val="0B5394"/>
      </a:accent6>
      <a:hlink>
        <a:srgbClr val="B541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lan">
  <a:themeElements>
    <a:clrScheme name="Simple Light">
      <a:dk1>
        <a:srgbClr val="FFFFFF"/>
      </a:dk1>
      <a:lt1>
        <a:srgbClr val="000000"/>
      </a:lt1>
      <a:dk2>
        <a:srgbClr val="FFFFFF"/>
      </a:dk2>
      <a:lt2>
        <a:srgbClr val="ADC2AC"/>
      </a:lt2>
      <a:accent1>
        <a:srgbClr val="83AFA8"/>
      </a:accent1>
      <a:accent2>
        <a:srgbClr val="346B66"/>
      </a:accent2>
      <a:accent3>
        <a:srgbClr val="78909C"/>
      </a:accent3>
      <a:accent4>
        <a:srgbClr val="3E618F"/>
      </a:accent4>
      <a:accent5>
        <a:srgbClr val="465F59"/>
      </a:accent5>
      <a:accent6>
        <a:srgbClr val="5B7973"/>
      </a:accent6>
      <a:hlink>
        <a:srgbClr val="ADC2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